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A60D6-AB51-404F-907A-1D7081FDCF41}" type="datetimeFigureOut">
              <a:rPr lang="fr-CH" smtClean="0"/>
              <a:t>30.05.18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20DF7-8E0D-4F3D-965F-1A5E67FA421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594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On </a:t>
            </a:r>
            <a:r>
              <a:rPr lang="fr-CH" dirty="0" err="1" smtClean="0"/>
              <a:t>genealogy</a:t>
            </a:r>
            <a:r>
              <a:rPr lang="fr-CH" dirty="0" smtClean="0"/>
              <a:t> of morals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/>
              <a:t>Essay</a:t>
            </a:r>
            <a:r>
              <a:rPr lang="fr-CH" dirty="0" smtClean="0"/>
              <a:t> II – On </a:t>
            </a:r>
            <a:r>
              <a:rPr lang="fr-CH" dirty="0" err="1" smtClean="0"/>
              <a:t>Guilt</a:t>
            </a:r>
            <a:r>
              <a:rPr lang="fr-CH" dirty="0" smtClean="0"/>
              <a:t>, Bad Conscience, and </a:t>
            </a:r>
            <a:r>
              <a:rPr lang="fr-CH" dirty="0" err="1" smtClean="0"/>
              <a:t>related</a:t>
            </a:r>
            <a:r>
              <a:rPr lang="fr-CH" dirty="0" smtClean="0"/>
              <a:t> </a:t>
            </a:r>
            <a:r>
              <a:rPr lang="fr-CH" dirty="0" err="1" smtClean="0"/>
              <a:t>matters</a:t>
            </a:r>
            <a:endParaRPr lang="fr-CH" dirty="0" smtClean="0"/>
          </a:p>
          <a:p>
            <a:r>
              <a:rPr lang="fr-CH" dirty="0" smtClean="0"/>
              <a:t>Part 2 sections 17-25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5125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611" y="585216"/>
            <a:ext cx="10480589" cy="930546"/>
          </a:xfrm>
        </p:spPr>
        <p:txBody>
          <a:bodyPr/>
          <a:lstStyle/>
          <a:p>
            <a:r>
              <a:rPr lang="fr-CH" dirty="0" smtClean="0"/>
              <a:t>Section 22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612" y="1762897"/>
            <a:ext cx="11837772" cy="472028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of </a:t>
            </a:r>
            <a:r>
              <a:rPr lang="fr-CH" dirty="0" err="1" smtClean="0"/>
              <a:t>guilt</a:t>
            </a:r>
            <a:r>
              <a:rPr lang="fr-CH" dirty="0" smtClean="0"/>
              <a:t> + </a:t>
            </a:r>
            <a:r>
              <a:rPr lang="fr-CH" dirty="0" err="1" smtClean="0"/>
              <a:t>duty</a:t>
            </a:r>
            <a:r>
              <a:rPr lang="fr-CH" dirty="0" smtClean="0"/>
              <a:t> est – how has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process</a:t>
            </a:r>
            <a:r>
              <a:rPr lang="fr-CH" dirty="0" smtClean="0"/>
              <a:t> </a:t>
            </a:r>
            <a:r>
              <a:rPr lang="fr-CH" dirty="0" err="1" smtClean="0"/>
              <a:t>produced</a:t>
            </a:r>
            <a:r>
              <a:rPr lang="fr-CH" dirty="0" smtClean="0"/>
              <a:t> </a:t>
            </a:r>
            <a:r>
              <a:rPr lang="fr-CH" dirty="0" err="1" smtClean="0"/>
              <a:t>sinners</a:t>
            </a:r>
            <a:r>
              <a:rPr lang="fr-CH" dirty="0" smtClean="0"/>
              <a:t>?  How </a:t>
            </a:r>
            <a:r>
              <a:rPr lang="fr-CH" dirty="0" err="1" smtClean="0"/>
              <a:t>did</a:t>
            </a:r>
            <a:r>
              <a:rPr lang="fr-CH" dirty="0" smtClean="0"/>
              <a:t> BC </a:t>
            </a:r>
            <a:r>
              <a:rPr lang="fr-CH" dirty="0" err="1" smtClean="0"/>
              <a:t>reach</a:t>
            </a:r>
            <a:r>
              <a:rPr lang="fr-CH" dirty="0" smtClean="0"/>
              <a:t> </a:t>
            </a:r>
            <a:r>
              <a:rPr lang="fr-CH" dirty="0" err="1" smtClean="0"/>
              <a:t>such</a:t>
            </a:r>
            <a:r>
              <a:rPr lang="fr-CH" dirty="0" smtClean="0"/>
              <a:t> </a:t>
            </a:r>
            <a:r>
              <a:rPr lang="fr-CH" dirty="0" err="1" smtClean="0"/>
              <a:t>heights</a:t>
            </a:r>
            <a:r>
              <a:rPr lang="fr-CH" dirty="0" smtClean="0"/>
              <a:t>?</a:t>
            </a:r>
          </a:p>
          <a:p>
            <a:pPr marL="0" indent="0">
              <a:buNone/>
            </a:pPr>
            <a:r>
              <a:rPr lang="fr-CH" dirty="0" smtClean="0"/>
              <a:t>	</a:t>
            </a:r>
            <a:r>
              <a:rPr lang="fr-CH" b="1" dirty="0" smtClean="0"/>
              <a:t>…has </a:t>
            </a:r>
            <a:r>
              <a:rPr lang="fr-CH" b="1" dirty="0" err="1" smtClean="0"/>
              <a:t>seized</a:t>
            </a:r>
            <a:r>
              <a:rPr lang="fr-CH" b="1" dirty="0" smtClean="0"/>
              <a:t> </a:t>
            </a:r>
            <a:r>
              <a:rPr lang="fr-CH" b="1" dirty="0" err="1" smtClean="0"/>
              <a:t>upon</a:t>
            </a:r>
            <a:r>
              <a:rPr lang="fr-CH" b="1" dirty="0" smtClean="0"/>
              <a:t> </a:t>
            </a:r>
            <a:r>
              <a:rPr lang="fr-CH" b="1" dirty="0" err="1" smtClean="0"/>
              <a:t>presupposition</a:t>
            </a:r>
            <a:r>
              <a:rPr lang="fr-CH" b="1" dirty="0" smtClean="0"/>
              <a:t> of religion </a:t>
            </a:r>
            <a:r>
              <a:rPr lang="fr-CH" b="1" dirty="0" err="1" smtClean="0"/>
              <a:t>so</a:t>
            </a:r>
            <a:r>
              <a:rPr lang="fr-CH" b="1" dirty="0" smtClean="0"/>
              <a:t> as to drive </a:t>
            </a:r>
            <a:r>
              <a:rPr lang="fr-CH" b="1" dirty="0" err="1" smtClean="0"/>
              <a:t>his</a:t>
            </a:r>
            <a:r>
              <a:rPr lang="fr-CH" b="1" dirty="0" smtClean="0"/>
              <a:t> self torture to </a:t>
            </a:r>
            <a:r>
              <a:rPr lang="fr-CH" b="1" dirty="0" err="1" smtClean="0"/>
              <a:t>its</a:t>
            </a:r>
            <a:r>
              <a:rPr lang="fr-CH" b="1" dirty="0" smtClean="0"/>
              <a:t> </a:t>
            </a:r>
            <a:r>
              <a:rPr lang="fr-CH" b="1" dirty="0" err="1" smtClean="0"/>
              <a:t>most</a:t>
            </a:r>
            <a:r>
              <a:rPr lang="fr-CH" b="1" dirty="0" smtClean="0"/>
              <a:t> 	</a:t>
            </a:r>
            <a:r>
              <a:rPr lang="fr-CH" b="1" dirty="0" err="1" smtClean="0"/>
              <a:t>gruesome</a:t>
            </a:r>
            <a:r>
              <a:rPr lang="fr-CH" b="1" dirty="0" smtClean="0"/>
              <a:t> pitch 	of </a:t>
            </a:r>
            <a:r>
              <a:rPr lang="fr-CH" b="1" dirty="0" err="1" smtClean="0"/>
              <a:t>severity</a:t>
            </a:r>
            <a:r>
              <a:rPr lang="fr-CH" b="1" dirty="0" smtClean="0"/>
              <a:t>…</a:t>
            </a:r>
            <a:r>
              <a:rPr lang="fr-CH" b="1" dirty="0" err="1" smtClean="0"/>
              <a:t>Guilt</a:t>
            </a:r>
            <a:r>
              <a:rPr lang="fr-CH" b="1" dirty="0" smtClean="0"/>
              <a:t> </a:t>
            </a:r>
            <a:r>
              <a:rPr lang="fr-CH" b="1" dirty="0" err="1" smtClean="0"/>
              <a:t>before</a:t>
            </a:r>
            <a:r>
              <a:rPr lang="fr-CH" b="1" dirty="0" smtClean="0"/>
              <a:t> </a:t>
            </a:r>
            <a:r>
              <a:rPr lang="fr-CH" b="1" dirty="0" err="1" smtClean="0"/>
              <a:t>God</a:t>
            </a:r>
            <a:endParaRPr lang="fr-CH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Caged</a:t>
            </a:r>
            <a:r>
              <a:rPr lang="fr-CH" dirty="0" smtClean="0"/>
              <a:t> animal of S16 </a:t>
            </a:r>
            <a:r>
              <a:rPr lang="fr-CH" dirty="0" err="1" smtClean="0"/>
              <a:t>reappears</a:t>
            </a:r>
            <a:r>
              <a:rPr lang="fr-CH" dirty="0" smtClean="0"/>
              <a:t> as a self </a:t>
            </a:r>
            <a:r>
              <a:rPr lang="fr-CH" dirty="0" err="1" smtClean="0"/>
              <a:t>denying</a:t>
            </a:r>
            <a:r>
              <a:rPr lang="fr-CH" dirty="0" smtClean="0"/>
              <a:t>, self </a:t>
            </a:r>
            <a:r>
              <a:rPr lang="fr-CH" dirty="0" err="1" smtClean="0"/>
              <a:t>despising</a:t>
            </a:r>
            <a:r>
              <a:rPr lang="fr-CH" dirty="0" smtClean="0"/>
              <a:t> </a:t>
            </a:r>
            <a:r>
              <a:rPr lang="fr-CH" dirty="0" err="1" smtClean="0"/>
              <a:t>sinner</a:t>
            </a:r>
            <a:r>
              <a:rPr lang="fr-CH" dirty="0" smtClean="0"/>
              <a:t> – </a:t>
            </a:r>
            <a:r>
              <a:rPr lang="fr-CH" dirty="0" err="1" smtClean="0"/>
              <a:t>why</a:t>
            </a:r>
            <a:r>
              <a:rPr lang="fr-CH" dirty="0" smtClean="0"/>
              <a:t> + how?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Miserable</a:t>
            </a:r>
            <a:r>
              <a:rPr lang="fr-CH" dirty="0" smtClean="0"/>
              <a:t> </a:t>
            </a:r>
            <a:r>
              <a:rPr lang="fr-CH" dirty="0" err="1" smtClean="0"/>
              <a:t>creature</a:t>
            </a:r>
            <a:r>
              <a:rPr lang="fr-CH" dirty="0" smtClean="0"/>
              <a:t> </a:t>
            </a:r>
            <a:r>
              <a:rPr lang="fr-CH" dirty="0" err="1" smtClean="0"/>
              <a:t>taking</a:t>
            </a:r>
            <a:r>
              <a:rPr lang="fr-CH" dirty="0" smtClean="0"/>
              <a:t> </a:t>
            </a:r>
            <a:r>
              <a:rPr lang="fr-CH" dirty="0" err="1" smtClean="0"/>
              <a:t>advice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PNs</a:t>
            </a:r>
            <a:r>
              <a:rPr lang="fr-CH" dirty="0" smtClean="0"/>
              <a:t>; </a:t>
            </a:r>
            <a:r>
              <a:rPr lang="fr-CH" dirty="0" err="1" smtClean="0"/>
              <a:t>inventing</a:t>
            </a:r>
            <a:r>
              <a:rPr lang="fr-CH" dirty="0" smtClean="0"/>
              <a:t> BC as </a:t>
            </a:r>
            <a:r>
              <a:rPr lang="fr-CH" dirty="0" err="1" smtClean="0"/>
              <a:t>unable</a:t>
            </a:r>
            <a:r>
              <a:rPr lang="fr-CH" dirty="0" smtClean="0"/>
              <a:t> to vent </a:t>
            </a:r>
            <a:r>
              <a:rPr lang="fr-CH" dirty="0" err="1" smtClean="0"/>
              <a:t>cruelty</a:t>
            </a:r>
            <a:r>
              <a:rPr lang="fr-CH" dirty="0" smtClean="0"/>
              <a:t>; </a:t>
            </a:r>
            <a:r>
              <a:rPr lang="fr-CH" dirty="0" err="1" smtClean="0"/>
              <a:t>internally</a:t>
            </a:r>
            <a:r>
              <a:rPr lang="fr-CH" dirty="0" smtClean="0"/>
              <a:t> </a:t>
            </a:r>
            <a:r>
              <a:rPr lang="fr-CH" dirty="0" err="1" smtClean="0"/>
              <a:t>suffering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BC </a:t>
            </a:r>
            <a:r>
              <a:rPr lang="fr-CH" dirty="0" err="1" smtClean="0"/>
              <a:t>didn’t</a:t>
            </a:r>
            <a:r>
              <a:rPr lang="fr-CH" dirty="0" smtClean="0"/>
              <a:t> </a:t>
            </a:r>
            <a:r>
              <a:rPr lang="fr-CH" dirty="0" err="1" smtClean="0"/>
              <a:t>suffice</a:t>
            </a:r>
            <a:r>
              <a:rPr lang="fr-CH" dirty="0" smtClean="0"/>
              <a:t> LT </a:t>
            </a:r>
            <a:r>
              <a:rPr lang="fr-CH" dirty="0" err="1" smtClean="0"/>
              <a:t>however</a:t>
            </a:r>
            <a:r>
              <a:rPr lang="fr-CH" dirty="0" smtClean="0"/>
              <a:t> – 2</a:t>
            </a:r>
            <a:r>
              <a:rPr lang="fr-CH" baseline="30000" dirty="0" smtClean="0"/>
              <a:t>nd</a:t>
            </a:r>
            <a:r>
              <a:rPr lang="fr-CH" dirty="0" smtClean="0"/>
              <a:t>, </a:t>
            </a:r>
            <a:r>
              <a:rPr lang="fr-CH" dirty="0" err="1" smtClean="0"/>
              <a:t>amplified</a:t>
            </a:r>
            <a:r>
              <a:rPr lang="fr-CH" dirty="0" smtClean="0"/>
              <a:t> version </a:t>
            </a:r>
            <a:r>
              <a:rPr lang="fr-CH" dirty="0" err="1" smtClean="0"/>
              <a:t>needed</a:t>
            </a:r>
            <a:r>
              <a:rPr lang="fr-CH" dirty="0" smtClean="0"/>
              <a:t> (</a:t>
            </a:r>
            <a:r>
              <a:rPr lang="fr-CH" dirty="0" err="1" smtClean="0"/>
              <a:t>ascetic</a:t>
            </a:r>
            <a:r>
              <a:rPr lang="fr-CH" dirty="0" smtClean="0"/>
              <a:t> </a:t>
            </a:r>
            <a:r>
              <a:rPr lang="fr-CH" dirty="0" err="1" smtClean="0"/>
              <a:t>ideal</a:t>
            </a:r>
            <a:r>
              <a:rPr lang="fr-CH" dirty="0" smtClean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Needed</a:t>
            </a:r>
            <a:r>
              <a:rPr lang="fr-CH" dirty="0" smtClean="0"/>
              <a:t> </a:t>
            </a:r>
            <a:r>
              <a:rPr lang="fr-CH" dirty="0" err="1" smtClean="0"/>
              <a:t>unpayable</a:t>
            </a:r>
            <a:r>
              <a:rPr lang="fr-CH" dirty="0" smtClean="0"/>
              <a:t> </a:t>
            </a:r>
            <a:r>
              <a:rPr lang="fr-CH" dirty="0" err="1" smtClean="0"/>
              <a:t>debts</a:t>
            </a:r>
            <a:r>
              <a:rPr lang="fr-CH" dirty="0" smtClean="0"/>
              <a:t>, no chance of </a:t>
            </a:r>
            <a:r>
              <a:rPr lang="fr-CH" dirty="0" err="1" smtClean="0"/>
              <a:t>paying</a:t>
            </a:r>
            <a:r>
              <a:rPr lang="fr-CH" dirty="0" smtClean="0"/>
              <a:t> – BC &gt; </a:t>
            </a:r>
            <a:r>
              <a:rPr lang="fr-CH" dirty="0" err="1" smtClean="0"/>
              <a:t>guilty</a:t>
            </a:r>
            <a:r>
              <a:rPr lang="fr-CH" dirty="0" smtClean="0"/>
              <a:t> conscience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A</a:t>
            </a:r>
            <a:r>
              <a:rPr lang="fr-CH" dirty="0" err="1" smtClean="0"/>
              <a:t>bsolute</a:t>
            </a:r>
            <a:r>
              <a:rPr lang="fr-CH" dirty="0" smtClean="0"/>
              <a:t> </a:t>
            </a:r>
            <a:r>
              <a:rPr lang="fr-CH" dirty="0" err="1" smtClean="0"/>
              <a:t>unworthiness</a:t>
            </a:r>
            <a:r>
              <a:rPr lang="fr-CH" dirty="0" smtClean="0"/>
              <a:t> = perm </a:t>
            </a:r>
            <a:r>
              <a:rPr lang="fr-CH" dirty="0" err="1" smtClean="0"/>
              <a:t>acceptance</a:t>
            </a:r>
            <a:r>
              <a:rPr lang="fr-CH" dirty="0" smtClean="0"/>
              <a:t> of all self </a:t>
            </a:r>
            <a:r>
              <a:rPr lang="fr-CH" dirty="0" err="1" smtClean="0"/>
              <a:t>directed</a:t>
            </a:r>
            <a:r>
              <a:rPr lang="fr-CH" dirty="0" smtClean="0"/>
              <a:t> </a:t>
            </a:r>
            <a:r>
              <a:rPr lang="fr-CH" dirty="0" err="1" smtClean="0"/>
              <a:t>cruelty</a:t>
            </a:r>
            <a:r>
              <a:rPr lang="fr-CH" dirty="0" smtClean="0"/>
              <a:t> as </a:t>
            </a:r>
            <a:r>
              <a:rPr lang="fr-CH" dirty="0" err="1" smtClean="0"/>
              <a:t>justified</a:t>
            </a:r>
            <a:r>
              <a:rPr lang="fr-CH" dirty="0" smtClean="0"/>
              <a:t> = </a:t>
            </a:r>
            <a:r>
              <a:rPr lang="fr-CH" b="1" dirty="0" smtClean="0"/>
              <a:t>Moral Obligation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New type of </a:t>
            </a:r>
            <a:r>
              <a:rPr lang="fr-CH" dirty="0" err="1" smtClean="0"/>
              <a:t>debtor</a:t>
            </a:r>
            <a:r>
              <a:rPr lang="fr-CH" dirty="0" smtClean="0"/>
              <a:t> </a:t>
            </a:r>
            <a:r>
              <a:rPr lang="fr-CH" dirty="0" err="1" smtClean="0"/>
              <a:t>emerges</a:t>
            </a:r>
            <a:r>
              <a:rPr lang="fr-CH" dirty="0" smtClean="0"/>
              <a:t> </a:t>
            </a:r>
            <a:r>
              <a:rPr lang="fr-CH" dirty="0" err="1" smtClean="0"/>
              <a:t>removed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C-D </a:t>
            </a:r>
            <a:r>
              <a:rPr lang="fr-CH" dirty="0" err="1" smtClean="0"/>
              <a:t>rel</a:t>
            </a:r>
            <a:r>
              <a:rPr lang="fr-CH" dirty="0" smtClean="0"/>
              <a:t>, nature – no </a:t>
            </a:r>
            <a:r>
              <a:rPr lang="fr-CH" dirty="0" err="1" smtClean="0"/>
              <a:t>poss</a:t>
            </a:r>
            <a:r>
              <a:rPr lang="fr-CH" dirty="0" smtClean="0"/>
              <a:t> of self </a:t>
            </a:r>
            <a:r>
              <a:rPr lang="fr-CH" dirty="0" err="1" smtClean="0"/>
              <a:t>mastery</a:t>
            </a:r>
            <a:r>
              <a:rPr lang="fr-CH" dirty="0" smtClean="0"/>
              <a:t>, </a:t>
            </a:r>
            <a:r>
              <a:rPr lang="fr-CH" dirty="0" err="1" smtClean="0"/>
              <a:t>repayment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Irredeemable</a:t>
            </a:r>
            <a:r>
              <a:rPr lang="fr-CH" dirty="0" smtClean="0"/>
              <a:t> position </a:t>
            </a:r>
            <a:r>
              <a:rPr lang="fr-CH" dirty="0" err="1" smtClean="0"/>
              <a:t>which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</a:t>
            </a:r>
            <a:r>
              <a:rPr lang="fr-CH" dirty="0" err="1" smtClean="0"/>
              <a:t>alleviates</a:t>
            </a:r>
            <a:r>
              <a:rPr lang="fr-CH" dirty="0" smtClean="0"/>
              <a:t> – </a:t>
            </a:r>
            <a:r>
              <a:rPr lang="fr-CH" dirty="0" err="1" smtClean="0"/>
              <a:t>relieves</a:t>
            </a:r>
            <a:r>
              <a:rPr lang="fr-CH" dirty="0" smtClean="0"/>
              <a:t> </a:t>
            </a:r>
            <a:r>
              <a:rPr lang="fr-CH" dirty="0" err="1" smtClean="0"/>
              <a:t>him</a:t>
            </a:r>
            <a:r>
              <a:rPr lang="fr-CH" dirty="0" smtClean="0"/>
              <a:t> of </a:t>
            </a:r>
            <a:r>
              <a:rPr lang="fr-CH" dirty="0" err="1" smtClean="0"/>
              <a:t>any</a:t>
            </a:r>
            <a:r>
              <a:rPr lang="fr-CH" dirty="0" smtClean="0"/>
              <a:t> pressure to master, </a:t>
            </a:r>
            <a:r>
              <a:rPr lang="fr-CH" dirty="0" err="1" smtClean="0"/>
              <a:t>repay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This for N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deviation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the normal </a:t>
            </a:r>
            <a:r>
              <a:rPr lang="fr-CH" dirty="0" err="1" smtClean="0"/>
              <a:t>dev</a:t>
            </a:r>
            <a:r>
              <a:rPr lang="fr-CH" dirty="0" smtClean="0"/>
              <a:t> of the </a:t>
            </a:r>
            <a:r>
              <a:rPr lang="fr-CH" dirty="0" err="1" smtClean="0"/>
              <a:t>human</a:t>
            </a:r>
            <a:r>
              <a:rPr lang="fr-CH" dirty="0" smtClean="0"/>
              <a:t> animal in </a:t>
            </a:r>
            <a:r>
              <a:rPr lang="fr-CH" dirty="0" err="1" smtClean="0"/>
              <a:t>breeding</a:t>
            </a:r>
            <a:r>
              <a:rPr lang="fr-CH" dirty="0" smtClean="0"/>
              <a:t> programme</a:t>
            </a:r>
          </a:p>
        </p:txBody>
      </p:sp>
    </p:spTree>
    <p:extLst>
      <p:ext uri="{BB962C8B-B14F-4D97-AF65-F5344CB8AC3E}">
        <p14:creationId xmlns:p14="http://schemas.microsoft.com/office/powerpoint/2010/main" val="236250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562" y="585216"/>
            <a:ext cx="10447638" cy="864643"/>
          </a:xfrm>
        </p:spPr>
        <p:txBody>
          <a:bodyPr/>
          <a:lstStyle/>
          <a:p>
            <a:r>
              <a:rPr lang="fr-CH" dirty="0" smtClean="0"/>
              <a:t>Section 23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561" y="1688757"/>
            <a:ext cx="11738919" cy="516924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dirty="0" smtClean="0"/>
              <a:t> ‘</a:t>
            </a:r>
            <a:r>
              <a:rPr lang="fr-CH" dirty="0" err="1" smtClean="0"/>
              <a:t>God’s</a:t>
            </a:r>
            <a:r>
              <a:rPr lang="fr-CH" dirty="0" smtClean="0"/>
              <a:t> </a:t>
            </a:r>
            <a:r>
              <a:rPr lang="fr-CH" dirty="0" err="1" smtClean="0"/>
              <a:t>origins</a:t>
            </a:r>
            <a:r>
              <a:rPr lang="fr-CH" dirty="0" smtClean="0"/>
              <a:t> </a:t>
            </a:r>
            <a:r>
              <a:rPr lang="fr-CH" dirty="0" err="1" smtClean="0"/>
              <a:t>explained</a:t>
            </a:r>
            <a:r>
              <a:rPr lang="fr-CH" dirty="0" smtClean="0"/>
              <a:t>; </a:t>
            </a:r>
            <a:r>
              <a:rPr lang="fr-CH" dirty="0" err="1" smtClean="0"/>
              <a:t>ennoblement</a:t>
            </a:r>
            <a:r>
              <a:rPr lang="fr-CH" dirty="0" smtClean="0"/>
              <a:t> of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discussed</a:t>
            </a:r>
            <a:r>
              <a:rPr lang="fr-CH" dirty="0" smtClean="0"/>
              <a:t> – how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actually</a:t>
            </a:r>
            <a:r>
              <a:rPr lang="fr-CH" dirty="0" smtClean="0"/>
              <a:t> help, </a:t>
            </a:r>
            <a:r>
              <a:rPr lang="fr-CH" dirty="0" err="1" smtClean="0"/>
              <a:t>defeat</a:t>
            </a:r>
            <a:r>
              <a:rPr lang="fr-CH" dirty="0" smtClean="0"/>
              <a:t> BC?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dirty="0" smtClean="0"/>
              <a:t> </a:t>
            </a:r>
            <a:r>
              <a:rPr lang="fr-CH" dirty="0" err="1" smtClean="0"/>
              <a:t>Needs</a:t>
            </a:r>
            <a:r>
              <a:rPr lang="fr-CH" dirty="0" smtClean="0"/>
              <a:t> to </a:t>
            </a:r>
            <a:r>
              <a:rPr lang="fr-CH" dirty="0" err="1" smtClean="0"/>
              <a:t>prove</a:t>
            </a:r>
            <a:r>
              <a:rPr lang="fr-CH" dirty="0" smtClean="0"/>
              <a:t> </a:t>
            </a:r>
            <a:r>
              <a:rPr lang="fr-CH" dirty="0" err="1" smtClean="0"/>
              <a:t>belief</a:t>
            </a:r>
            <a:r>
              <a:rPr lang="fr-CH" dirty="0" smtClean="0"/>
              <a:t> in </a:t>
            </a:r>
            <a:r>
              <a:rPr lang="fr-CH" dirty="0" err="1" smtClean="0"/>
              <a:t>divinity</a:t>
            </a:r>
            <a:r>
              <a:rPr lang="fr-CH" dirty="0" smtClean="0"/>
              <a:t> not </a:t>
            </a:r>
            <a:r>
              <a:rPr lang="fr-CH" dirty="0" err="1" smtClean="0"/>
              <a:t>automatically</a:t>
            </a:r>
            <a:r>
              <a:rPr lang="fr-CH" dirty="0" smtClean="0"/>
              <a:t> a </a:t>
            </a:r>
            <a:r>
              <a:rPr lang="fr-CH" dirty="0" err="1" smtClean="0"/>
              <a:t>path</a:t>
            </a:r>
            <a:r>
              <a:rPr lang="fr-CH" dirty="0" smtClean="0"/>
              <a:t> </a:t>
            </a:r>
            <a:r>
              <a:rPr lang="fr-CH" b="1" dirty="0" smtClean="0"/>
              <a:t>to self crucifixion, violation of </a:t>
            </a:r>
            <a:r>
              <a:rPr lang="fr-CH" b="1" dirty="0" err="1" smtClean="0"/>
              <a:t>humankind</a:t>
            </a:r>
            <a:endParaRPr lang="fr-CH" b="1" dirty="0" smtClean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b="1" dirty="0"/>
              <a:t> </a:t>
            </a:r>
            <a:r>
              <a:rPr lang="fr-CH" dirty="0" smtClean="0"/>
              <a:t>Greek nobles </a:t>
            </a:r>
            <a:r>
              <a:rPr lang="fr-CH" dirty="0" err="1" smtClean="0"/>
              <a:t>honoured</a:t>
            </a:r>
            <a:r>
              <a:rPr lang="fr-CH" dirty="0" smtClean="0"/>
              <a:t> animal </a:t>
            </a:r>
            <a:r>
              <a:rPr lang="fr-CH" dirty="0" err="1" smtClean="0"/>
              <a:t>within</a:t>
            </a:r>
            <a:r>
              <a:rPr lang="fr-CH" dirty="0" smtClean="0"/>
              <a:t> as </a:t>
            </a:r>
            <a:r>
              <a:rPr lang="fr-CH" dirty="0" err="1" smtClean="0"/>
              <a:t>link</a:t>
            </a:r>
            <a:r>
              <a:rPr lang="fr-CH" dirty="0" smtClean="0"/>
              <a:t> to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 – </a:t>
            </a:r>
            <a:r>
              <a:rPr lang="fr-CH" dirty="0" err="1" smtClean="0"/>
              <a:t>didn’t</a:t>
            </a:r>
            <a:r>
              <a:rPr lang="fr-CH" dirty="0" smtClean="0"/>
              <a:t> </a:t>
            </a:r>
            <a:r>
              <a:rPr lang="fr-CH" dirty="0" err="1" smtClean="0"/>
              <a:t>demonise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as </a:t>
            </a:r>
            <a:r>
              <a:rPr lang="fr-CH" dirty="0" err="1" smtClean="0"/>
              <a:t>sinful</a:t>
            </a:r>
            <a:endParaRPr lang="fr-CH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fr-CH" b="1" dirty="0" smtClean="0"/>
              <a:t>	..</a:t>
            </a:r>
            <a:r>
              <a:rPr lang="fr-CH" b="1" dirty="0" err="1" smtClean="0"/>
              <a:t>reflections</a:t>
            </a:r>
            <a:r>
              <a:rPr lang="fr-CH" b="1" dirty="0" smtClean="0"/>
              <a:t> of noble + </a:t>
            </a:r>
            <a:r>
              <a:rPr lang="fr-CH" b="1" dirty="0" err="1" smtClean="0"/>
              <a:t>autocratic</a:t>
            </a:r>
            <a:r>
              <a:rPr lang="fr-CH" b="1" dirty="0" smtClean="0"/>
              <a:t> men, in </a:t>
            </a:r>
            <a:r>
              <a:rPr lang="fr-CH" b="1" dirty="0" err="1" smtClean="0"/>
              <a:t>whom</a:t>
            </a:r>
            <a:r>
              <a:rPr lang="fr-CH" b="1" dirty="0" smtClean="0"/>
              <a:t> the animal in the Man </a:t>
            </a:r>
            <a:r>
              <a:rPr lang="fr-CH" b="1" dirty="0" err="1" smtClean="0"/>
              <a:t>felt</a:t>
            </a:r>
            <a:r>
              <a:rPr lang="fr-CH" b="1" dirty="0" smtClean="0"/>
              <a:t> </a:t>
            </a:r>
            <a:r>
              <a:rPr lang="fr-CH" b="1" dirty="0" err="1" smtClean="0"/>
              <a:t>deified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Like</a:t>
            </a:r>
            <a:r>
              <a:rPr lang="fr-CH" dirty="0" smtClean="0"/>
              <a:t> </a:t>
            </a:r>
            <a:r>
              <a:rPr lang="fr-CH" dirty="0" err="1" smtClean="0"/>
              <a:t>other</a:t>
            </a:r>
            <a:r>
              <a:rPr lang="fr-CH" dirty="0" smtClean="0"/>
              <a:t> </a:t>
            </a:r>
            <a:r>
              <a:rPr lang="fr-CH" dirty="0" err="1" smtClean="0"/>
              <a:t>succ</a:t>
            </a:r>
            <a:r>
              <a:rPr lang="fr-CH" dirty="0" smtClean="0"/>
              <a:t> </a:t>
            </a:r>
            <a:r>
              <a:rPr lang="fr-CH" dirty="0" err="1" smtClean="0"/>
              <a:t>comms</a:t>
            </a:r>
            <a:r>
              <a:rPr lang="fr-CH" dirty="0" smtClean="0"/>
              <a:t>, Greek nobles </a:t>
            </a:r>
            <a:r>
              <a:rPr lang="fr-CH" dirty="0" err="1" smtClean="0"/>
              <a:t>turned</a:t>
            </a:r>
            <a:r>
              <a:rPr lang="fr-CH" dirty="0" smtClean="0"/>
              <a:t> </a:t>
            </a:r>
            <a:r>
              <a:rPr lang="fr-CH" dirty="0" err="1" smtClean="0"/>
              <a:t>inwards</a:t>
            </a:r>
            <a:r>
              <a:rPr lang="fr-CH" dirty="0" smtClean="0"/>
              <a:t> But </a:t>
            </a:r>
            <a:r>
              <a:rPr lang="fr-CH" dirty="0" err="1" smtClean="0"/>
              <a:t>attributed</a:t>
            </a:r>
            <a:r>
              <a:rPr lang="fr-CH" dirty="0" smtClean="0"/>
              <a:t> </a:t>
            </a:r>
            <a:r>
              <a:rPr lang="fr-CH" dirty="0" err="1" smtClean="0"/>
              <a:t>suffering</a:t>
            </a:r>
            <a:r>
              <a:rPr lang="fr-CH" dirty="0" smtClean="0"/>
              <a:t> to a </a:t>
            </a:r>
            <a:r>
              <a:rPr lang="fr-CH" b="1" dirty="0" smtClean="0"/>
              <a:t>native </a:t>
            </a:r>
            <a:r>
              <a:rPr lang="fr-CH" b="1" dirty="0" err="1" smtClean="0"/>
              <a:t>folly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This </a:t>
            </a:r>
            <a:r>
              <a:rPr lang="fr-CH" dirty="0" err="1" smtClean="0"/>
              <a:t>folly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for </a:t>
            </a:r>
            <a:r>
              <a:rPr lang="fr-CH" dirty="0" err="1" smtClean="0"/>
              <a:t>disturbances</a:t>
            </a:r>
            <a:r>
              <a:rPr lang="fr-CH" dirty="0" smtClean="0"/>
              <a:t> in the </a:t>
            </a:r>
            <a:r>
              <a:rPr lang="fr-CH" dirty="0" err="1" smtClean="0"/>
              <a:t>head</a:t>
            </a:r>
            <a:r>
              <a:rPr lang="fr-CH" dirty="0" smtClean="0"/>
              <a:t>; down to </a:t>
            </a:r>
            <a:r>
              <a:rPr lang="fr-CH" dirty="0" err="1" smtClean="0"/>
              <a:t>wicked</a:t>
            </a:r>
            <a:r>
              <a:rPr lang="fr-CH" dirty="0" smtClean="0"/>
              <a:t> + </a:t>
            </a:r>
            <a:r>
              <a:rPr lang="fr-CH" dirty="0" err="1" smtClean="0"/>
              <a:t>jealous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overinvolved</a:t>
            </a:r>
            <a:r>
              <a:rPr lang="fr-CH" dirty="0" smtClean="0"/>
              <a:t> in </a:t>
            </a:r>
            <a:r>
              <a:rPr lang="fr-CH" dirty="0" err="1" smtClean="0"/>
              <a:t>humanity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S</a:t>
            </a:r>
            <a:r>
              <a:rPr lang="fr-CH" dirty="0" err="1" smtClean="0"/>
              <a:t>uffering</a:t>
            </a:r>
            <a:r>
              <a:rPr lang="fr-CH" dirty="0" smtClean="0"/>
              <a:t> down to cause </a:t>
            </a:r>
            <a:r>
              <a:rPr lang="fr-CH" dirty="0" err="1" smtClean="0"/>
              <a:t>controlled</a:t>
            </a:r>
            <a:r>
              <a:rPr lang="fr-CH" dirty="0" smtClean="0"/>
              <a:t> by </a:t>
            </a:r>
            <a:r>
              <a:rPr lang="fr-CH" dirty="0" err="1" smtClean="0"/>
              <a:t>external</a:t>
            </a:r>
            <a:r>
              <a:rPr lang="fr-CH" dirty="0" smtClean="0"/>
              <a:t> forces – </a:t>
            </a:r>
            <a:r>
              <a:rPr lang="fr-CH" dirty="0" err="1" smtClean="0"/>
              <a:t>allowed</a:t>
            </a:r>
            <a:r>
              <a:rPr lang="fr-CH" dirty="0" smtClean="0"/>
              <a:t> for </a:t>
            </a:r>
            <a:r>
              <a:rPr lang="fr-CH" dirty="0" err="1" smtClean="0"/>
              <a:t>external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assigned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Spared</a:t>
            </a:r>
            <a:r>
              <a:rPr lang="fr-CH" dirty="0" smtClean="0"/>
              <a:t> BC, </a:t>
            </a:r>
            <a:r>
              <a:rPr lang="fr-CH" dirty="0" err="1"/>
              <a:t>G</a:t>
            </a:r>
            <a:r>
              <a:rPr lang="fr-CH" dirty="0" err="1" smtClean="0"/>
              <a:t>reece</a:t>
            </a:r>
            <a:r>
              <a:rPr lang="fr-CH" dirty="0" smtClean="0"/>
              <a:t> </a:t>
            </a:r>
            <a:r>
              <a:rPr lang="fr-CH" dirty="0" err="1" smtClean="0"/>
              <a:t>therefore</a:t>
            </a:r>
            <a:r>
              <a:rPr lang="fr-CH" dirty="0" smtClean="0"/>
              <a:t> free to </a:t>
            </a:r>
            <a:r>
              <a:rPr lang="fr-CH" dirty="0" err="1" smtClean="0"/>
              <a:t>devote</a:t>
            </a:r>
            <a:r>
              <a:rPr lang="fr-CH" dirty="0" smtClean="0"/>
              <a:t> all </a:t>
            </a:r>
            <a:r>
              <a:rPr lang="fr-CH" dirty="0" err="1" smtClean="0"/>
              <a:t>resources</a:t>
            </a:r>
            <a:r>
              <a:rPr lang="fr-CH" dirty="0" smtClean="0"/>
              <a:t> to ventures, </a:t>
            </a:r>
            <a:r>
              <a:rPr lang="fr-CH" dirty="0" err="1" smtClean="0"/>
              <a:t>both</a:t>
            </a:r>
            <a:r>
              <a:rPr lang="fr-CH" dirty="0" smtClean="0"/>
              <a:t> good + </a:t>
            </a:r>
            <a:r>
              <a:rPr lang="fr-CH" dirty="0" err="1" smtClean="0"/>
              <a:t>evil</a:t>
            </a:r>
            <a:r>
              <a:rPr lang="fr-CH" dirty="0" smtClean="0"/>
              <a:t> &gt; </a:t>
            </a:r>
            <a:r>
              <a:rPr lang="fr-CH" dirty="0" err="1" smtClean="0"/>
              <a:t>progress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Personal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</a:t>
            </a:r>
            <a:r>
              <a:rPr lang="fr-CH" dirty="0" err="1" smtClean="0"/>
              <a:t>limited</a:t>
            </a:r>
            <a:r>
              <a:rPr lang="fr-CH" dirty="0" smtClean="0"/>
              <a:t>, </a:t>
            </a:r>
            <a:r>
              <a:rPr lang="fr-CH" dirty="0" err="1" smtClean="0"/>
              <a:t>debts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covered</a:t>
            </a:r>
            <a:r>
              <a:rPr lang="fr-CH" dirty="0" smtClean="0"/>
              <a:t>; </a:t>
            </a:r>
            <a:r>
              <a:rPr lang="fr-CH" dirty="0" err="1" smtClean="0"/>
              <a:t>outward</a:t>
            </a:r>
            <a:r>
              <a:rPr lang="fr-CH" dirty="0" smtClean="0"/>
              <a:t> </a:t>
            </a:r>
            <a:r>
              <a:rPr lang="fr-CH" dirty="0" err="1" smtClean="0"/>
              <a:t>expenditure</a:t>
            </a:r>
            <a:r>
              <a:rPr lang="fr-CH" dirty="0" smtClean="0"/>
              <a:t> of WTP </a:t>
            </a:r>
            <a:r>
              <a:rPr lang="fr-CH" dirty="0" err="1" smtClean="0"/>
              <a:t>allowed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Early</a:t>
            </a:r>
            <a:r>
              <a:rPr lang="fr-CH" dirty="0" smtClean="0"/>
              <a:t> Chr </a:t>
            </a:r>
            <a:r>
              <a:rPr lang="fr-CH" dirty="0" err="1" smtClean="0"/>
              <a:t>employed</a:t>
            </a:r>
            <a:r>
              <a:rPr lang="fr-CH" dirty="0" smtClean="0"/>
              <a:t> </a:t>
            </a:r>
            <a:r>
              <a:rPr lang="fr-CH" dirty="0" err="1" smtClean="0"/>
              <a:t>God</a:t>
            </a:r>
            <a:r>
              <a:rPr lang="fr-CH" dirty="0" smtClean="0"/>
              <a:t> to assume </a:t>
            </a:r>
            <a:r>
              <a:rPr lang="fr-CH" dirty="0" err="1" smtClean="0"/>
              <a:t>resp</a:t>
            </a:r>
            <a:r>
              <a:rPr lang="fr-CH" dirty="0" smtClean="0"/>
              <a:t> for </a:t>
            </a:r>
            <a:r>
              <a:rPr lang="fr-CH" dirty="0" err="1" smtClean="0"/>
              <a:t>debt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owed</a:t>
            </a:r>
            <a:r>
              <a:rPr lang="fr-CH" dirty="0" smtClean="0"/>
              <a:t> </a:t>
            </a:r>
            <a:r>
              <a:rPr lang="fr-CH" dirty="0" err="1" smtClean="0"/>
              <a:t>him</a:t>
            </a:r>
            <a:r>
              <a:rPr lang="fr-CH" dirty="0" smtClean="0"/>
              <a:t> + </a:t>
            </a:r>
            <a:r>
              <a:rPr lang="fr-CH" dirty="0" err="1" smtClean="0"/>
              <a:t>kept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for selves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Greeks</a:t>
            </a:r>
            <a:r>
              <a:rPr lang="fr-CH" dirty="0" smtClean="0"/>
              <a:t> chose to </a:t>
            </a:r>
            <a:r>
              <a:rPr lang="fr-CH" dirty="0" err="1" smtClean="0"/>
              <a:t>enlist</a:t>
            </a:r>
            <a:r>
              <a:rPr lang="fr-CH" dirty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to </a:t>
            </a:r>
            <a:r>
              <a:rPr lang="fr-CH" dirty="0" err="1" smtClean="0"/>
              <a:t>take</a:t>
            </a:r>
            <a:r>
              <a:rPr lang="fr-CH" dirty="0" smtClean="0"/>
              <a:t> on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Early</a:t>
            </a:r>
            <a:r>
              <a:rPr lang="fr-CH" dirty="0" smtClean="0"/>
              <a:t> Chr </a:t>
            </a:r>
            <a:r>
              <a:rPr lang="fr-CH" dirty="0" err="1" smtClean="0"/>
              <a:t>created</a:t>
            </a:r>
            <a:r>
              <a:rPr lang="fr-CH" dirty="0" smtClean="0"/>
              <a:t> </a:t>
            </a:r>
            <a:r>
              <a:rPr lang="fr-CH" dirty="0" err="1" smtClean="0"/>
              <a:t>conditon</a:t>
            </a:r>
            <a:r>
              <a:rPr lang="fr-CH" dirty="0" smtClean="0"/>
              <a:t> of self-protective </a:t>
            </a:r>
            <a:r>
              <a:rPr lang="fr-CH" dirty="0" err="1" smtClean="0"/>
              <a:t>stasis</a:t>
            </a:r>
            <a:r>
              <a:rPr lang="fr-CH" dirty="0" smtClean="0"/>
              <a:t> </a:t>
            </a:r>
            <a:r>
              <a:rPr lang="fr-CH" dirty="0" err="1" smtClean="0"/>
              <a:t>coccooned</a:t>
            </a:r>
            <a:r>
              <a:rPr lang="fr-CH" dirty="0" smtClean="0"/>
              <a:t> by invention of BC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Greeks</a:t>
            </a:r>
            <a:r>
              <a:rPr lang="fr-CH" dirty="0" smtClean="0"/>
              <a:t> chose to continue </a:t>
            </a:r>
            <a:r>
              <a:rPr lang="fr-CH" dirty="0" err="1" smtClean="0"/>
              <a:t>along</a:t>
            </a:r>
            <a:r>
              <a:rPr lang="fr-CH" dirty="0" smtClean="0"/>
              <a:t> </a:t>
            </a:r>
            <a:r>
              <a:rPr lang="fr-CH" dirty="0" err="1" smtClean="0"/>
              <a:t>path</a:t>
            </a:r>
            <a:r>
              <a:rPr lang="fr-CH" dirty="0" smtClean="0"/>
              <a:t> of </a:t>
            </a:r>
            <a:r>
              <a:rPr lang="fr-CH" dirty="0" err="1" smtClean="0"/>
              <a:t>success</a:t>
            </a:r>
            <a:r>
              <a:rPr lang="fr-CH" dirty="0" smtClean="0"/>
              <a:t> and </a:t>
            </a:r>
            <a:r>
              <a:rPr lang="fr-CH" dirty="0" err="1" smtClean="0"/>
              <a:t>progress</a:t>
            </a:r>
            <a:r>
              <a:rPr lang="fr-CH" dirty="0" smtClean="0"/>
              <a:t> </a:t>
            </a:r>
            <a:r>
              <a:rPr lang="fr-CH" dirty="0" err="1" smtClean="0"/>
              <a:t>without</a:t>
            </a:r>
            <a:r>
              <a:rPr lang="fr-CH" dirty="0" smtClean="0"/>
              <a:t> BC </a:t>
            </a:r>
            <a:r>
              <a:rPr lang="fr-CH" dirty="0" err="1" smtClean="0"/>
              <a:t>being</a:t>
            </a:r>
            <a:r>
              <a:rPr lang="fr-CH" dirty="0" smtClean="0"/>
              <a:t> </a:t>
            </a:r>
            <a:r>
              <a:rPr lang="fr-CH" dirty="0" err="1" smtClean="0"/>
              <a:t>invented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Rel </a:t>
            </a:r>
            <a:r>
              <a:rPr lang="fr-CH" dirty="0" err="1" smtClean="0"/>
              <a:t>oblig</a:t>
            </a:r>
            <a:r>
              <a:rPr lang="fr-CH" dirty="0" smtClean="0"/>
              <a:t> </a:t>
            </a:r>
            <a:r>
              <a:rPr lang="fr-CH" dirty="0" err="1" smtClean="0"/>
              <a:t>therefore</a:t>
            </a:r>
            <a:r>
              <a:rPr lang="fr-CH" dirty="0" smtClean="0"/>
              <a:t> </a:t>
            </a:r>
            <a:r>
              <a:rPr lang="fr-CH" dirty="0" err="1" smtClean="0"/>
              <a:t>doesn’t</a:t>
            </a:r>
            <a:r>
              <a:rPr lang="fr-CH" dirty="0" smtClean="0"/>
              <a:t> </a:t>
            </a:r>
            <a:r>
              <a:rPr lang="fr-CH" dirty="0" err="1" smtClean="0"/>
              <a:t>automatically</a:t>
            </a:r>
            <a:r>
              <a:rPr lang="fr-CH" dirty="0" smtClean="0"/>
              <a:t> = moral </a:t>
            </a:r>
            <a:r>
              <a:rPr lang="fr-CH" dirty="0" err="1" smtClean="0"/>
              <a:t>oblig</a:t>
            </a:r>
            <a:r>
              <a:rPr lang="fr-CH" dirty="0" smtClean="0"/>
              <a:t> –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result</a:t>
            </a:r>
            <a:r>
              <a:rPr lang="fr-CH" dirty="0" smtClean="0"/>
              <a:t> in positive good conscience, not </a:t>
            </a:r>
            <a:r>
              <a:rPr lang="fr-CH" dirty="0" err="1" smtClean="0"/>
              <a:t>just</a:t>
            </a:r>
            <a:r>
              <a:rPr lang="fr-CH" dirty="0" smtClean="0"/>
              <a:t> BC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45885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1892" y="585216"/>
            <a:ext cx="10332308" cy="963498"/>
          </a:xfrm>
        </p:spPr>
        <p:txBody>
          <a:bodyPr/>
          <a:lstStyle/>
          <a:p>
            <a:r>
              <a:rPr lang="fr-CH" dirty="0" smtClean="0"/>
              <a:t>Section 24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9558" y="1548713"/>
            <a:ext cx="11722442" cy="501684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r-CH" b="1" dirty="0" err="1" smtClean="0"/>
              <a:t>What</a:t>
            </a:r>
            <a:r>
              <a:rPr lang="fr-CH" b="1" dirty="0" smtClean="0"/>
              <a:t> are </a:t>
            </a:r>
            <a:r>
              <a:rPr lang="fr-CH" b="1" dirty="0" err="1" smtClean="0"/>
              <a:t>you</a:t>
            </a:r>
            <a:r>
              <a:rPr lang="fr-CH" b="1" dirty="0" smtClean="0"/>
              <a:t> </a:t>
            </a:r>
            <a:r>
              <a:rPr lang="fr-CH" b="1" dirty="0" err="1" smtClean="0"/>
              <a:t>really</a:t>
            </a:r>
            <a:r>
              <a:rPr lang="fr-CH" b="1" dirty="0" smtClean="0"/>
              <a:t> </a:t>
            </a:r>
            <a:r>
              <a:rPr lang="fr-CH" b="1" dirty="0" err="1" smtClean="0"/>
              <a:t>doing</a:t>
            </a:r>
            <a:r>
              <a:rPr lang="fr-CH" b="1" dirty="0" smtClean="0"/>
              <a:t>, </a:t>
            </a:r>
            <a:r>
              <a:rPr lang="fr-CH" b="1" dirty="0" err="1" smtClean="0"/>
              <a:t>erecting</a:t>
            </a:r>
            <a:r>
              <a:rPr lang="fr-CH" b="1" dirty="0" smtClean="0"/>
              <a:t> an </a:t>
            </a:r>
            <a:r>
              <a:rPr lang="fr-CH" b="1" dirty="0" err="1" smtClean="0"/>
              <a:t>ideal</a:t>
            </a:r>
            <a:r>
              <a:rPr lang="fr-CH" b="1" dirty="0" smtClean="0"/>
              <a:t> or </a:t>
            </a:r>
            <a:r>
              <a:rPr lang="fr-CH" b="1" dirty="0" err="1" smtClean="0"/>
              <a:t>knocking</a:t>
            </a:r>
            <a:r>
              <a:rPr lang="fr-CH" b="1" dirty="0" smtClean="0"/>
              <a:t> one down?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H" b="1" dirty="0"/>
              <a:t>To </a:t>
            </a:r>
            <a:r>
              <a:rPr lang="fr-CH" b="1" dirty="0" err="1"/>
              <a:t>enable</a:t>
            </a:r>
            <a:r>
              <a:rPr lang="fr-CH" b="1" dirty="0"/>
              <a:t> a </a:t>
            </a:r>
            <a:r>
              <a:rPr lang="fr-CH" b="1" dirty="0" err="1"/>
              <a:t>sanctuary</a:t>
            </a:r>
            <a:r>
              <a:rPr lang="fr-CH" b="1" dirty="0"/>
              <a:t> to </a:t>
            </a:r>
            <a:r>
              <a:rPr lang="fr-CH" b="1" dirty="0" err="1"/>
              <a:t>be</a:t>
            </a:r>
            <a:r>
              <a:rPr lang="fr-CH" b="1" dirty="0"/>
              <a:t> set up, a </a:t>
            </a:r>
            <a:r>
              <a:rPr lang="fr-CH" b="1" dirty="0" err="1"/>
              <a:t>sanctuary</a:t>
            </a:r>
            <a:r>
              <a:rPr lang="fr-CH" b="1" dirty="0"/>
              <a:t> must </a:t>
            </a:r>
            <a:r>
              <a:rPr lang="fr-CH" b="1" dirty="0" err="1"/>
              <a:t>be</a:t>
            </a:r>
            <a:r>
              <a:rPr lang="fr-CH" b="1" dirty="0"/>
              <a:t> </a:t>
            </a:r>
            <a:r>
              <a:rPr lang="fr-CH" b="1" dirty="0" err="1" smtClean="0"/>
              <a:t>destroyed</a:t>
            </a:r>
            <a:r>
              <a:rPr lang="fr-CH" b="1" dirty="0" smtClean="0"/>
              <a:t>….</a:t>
            </a:r>
            <a:endParaRPr lang="fr-CH" b="1" dirty="0"/>
          </a:p>
          <a:p>
            <a:pPr marL="0" indent="0">
              <a:spcBef>
                <a:spcPts val="600"/>
              </a:spcBef>
              <a:buNone/>
            </a:pPr>
            <a:r>
              <a:rPr lang="fr-CH" b="1" dirty="0" smtClean="0"/>
              <a:t>Have </a:t>
            </a:r>
            <a:r>
              <a:rPr lang="fr-CH" b="1" dirty="0" err="1" smtClean="0"/>
              <a:t>you</a:t>
            </a:r>
            <a:r>
              <a:rPr lang="fr-CH" b="1" dirty="0" smtClean="0"/>
              <a:t> </a:t>
            </a:r>
            <a:r>
              <a:rPr lang="fr-CH" b="1" dirty="0" err="1" smtClean="0"/>
              <a:t>ever</a:t>
            </a:r>
            <a:r>
              <a:rPr lang="fr-CH" b="1" dirty="0" smtClean="0"/>
              <a:t> </a:t>
            </a:r>
            <a:r>
              <a:rPr lang="fr-CH" b="1" dirty="0" err="1" smtClean="0"/>
              <a:t>asked</a:t>
            </a:r>
            <a:r>
              <a:rPr lang="fr-CH" b="1" dirty="0" smtClean="0"/>
              <a:t> </a:t>
            </a:r>
            <a:r>
              <a:rPr lang="fr-CH" b="1" dirty="0" err="1" smtClean="0"/>
              <a:t>yourself</a:t>
            </a:r>
            <a:r>
              <a:rPr lang="fr-CH" b="1" dirty="0" smtClean="0"/>
              <a:t> </a:t>
            </a:r>
            <a:r>
              <a:rPr lang="fr-CH" b="1" dirty="0" err="1" smtClean="0"/>
              <a:t>sufficiently</a:t>
            </a:r>
            <a:r>
              <a:rPr lang="fr-CH" b="1" dirty="0" smtClean="0"/>
              <a:t> how </a:t>
            </a:r>
            <a:r>
              <a:rPr lang="fr-CH" b="1" dirty="0" err="1" smtClean="0"/>
              <a:t>much</a:t>
            </a:r>
            <a:r>
              <a:rPr lang="fr-CH" b="1" dirty="0" smtClean="0"/>
              <a:t> the </a:t>
            </a:r>
            <a:r>
              <a:rPr lang="fr-CH" b="1" dirty="0" err="1" smtClean="0"/>
              <a:t>erection</a:t>
            </a:r>
            <a:r>
              <a:rPr lang="fr-CH" b="1" dirty="0" smtClean="0"/>
              <a:t> of </a:t>
            </a:r>
            <a:r>
              <a:rPr lang="fr-CH" b="1" dirty="0" err="1" smtClean="0"/>
              <a:t>every</a:t>
            </a:r>
            <a:r>
              <a:rPr lang="fr-CH" b="1" dirty="0" smtClean="0"/>
              <a:t> </a:t>
            </a:r>
            <a:r>
              <a:rPr lang="fr-CH" b="1" dirty="0" err="1" smtClean="0"/>
              <a:t>ideal</a:t>
            </a:r>
            <a:r>
              <a:rPr lang="fr-CH" b="1" dirty="0" smtClean="0"/>
              <a:t> on </a:t>
            </a:r>
            <a:r>
              <a:rPr lang="fr-CH" b="1" dirty="0" err="1" smtClean="0"/>
              <a:t>earth</a:t>
            </a:r>
            <a:r>
              <a:rPr lang="fr-CH" b="1" dirty="0" smtClean="0"/>
              <a:t> has </a:t>
            </a:r>
            <a:r>
              <a:rPr lang="fr-CH" b="1" dirty="0" err="1" smtClean="0"/>
              <a:t>cost</a:t>
            </a:r>
            <a:r>
              <a:rPr lang="fr-CH" b="1" dirty="0" smtClean="0"/>
              <a:t>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Destruction of </a:t>
            </a:r>
            <a:r>
              <a:rPr lang="fr-CH" dirty="0" err="1" smtClean="0"/>
              <a:t>existing</a:t>
            </a:r>
            <a:r>
              <a:rPr lang="fr-CH" dirty="0" smtClean="0"/>
              <a:t> </a:t>
            </a:r>
            <a:r>
              <a:rPr lang="fr-CH" dirty="0" err="1" smtClean="0"/>
              <a:t>ideals</a:t>
            </a:r>
            <a:r>
              <a:rPr lang="fr-CH" dirty="0" smtClean="0"/>
              <a:t> </a:t>
            </a:r>
            <a:r>
              <a:rPr lang="fr-CH" dirty="0" err="1" smtClean="0"/>
              <a:t>necessary</a:t>
            </a:r>
            <a:r>
              <a:rPr lang="fr-CH" dirty="0" smtClean="0"/>
              <a:t> </a:t>
            </a:r>
            <a:r>
              <a:rPr lang="fr-CH" dirty="0" err="1" smtClean="0"/>
              <a:t>precondition</a:t>
            </a:r>
            <a:r>
              <a:rPr lang="fr-CH" dirty="0" smtClean="0"/>
              <a:t> of </a:t>
            </a:r>
            <a:r>
              <a:rPr lang="fr-CH" dirty="0" err="1" smtClean="0"/>
              <a:t>erection</a:t>
            </a:r>
            <a:r>
              <a:rPr lang="fr-CH" dirty="0" smtClean="0"/>
              <a:t> of new </a:t>
            </a:r>
            <a:r>
              <a:rPr lang="fr-CH" dirty="0" err="1" smtClean="0"/>
              <a:t>ideals</a:t>
            </a:r>
            <a:r>
              <a:rPr lang="fr-CH" dirty="0" smtClean="0"/>
              <a:t>, </a:t>
            </a:r>
            <a:r>
              <a:rPr lang="fr-CH" dirty="0" err="1" smtClean="0"/>
              <a:t>progress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 smtClean="0"/>
              <a:t> </a:t>
            </a:r>
            <a:r>
              <a:rPr lang="fr-CH" dirty="0" smtClean="0"/>
              <a:t>Erection of new </a:t>
            </a:r>
            <a:r>
              <a:rPr lang="fr-CH" dirty="0" err="1" smtClean="0"/>
              <a:t>ideal</a:t>
            </a:r>
            <a:r>
              <a:rPr lang="fr-CH" dirty="0" smtClean="0"/>
              <a:t> </a:t>
            </a:r>
            <a:r>
              <a:rPr lang="fr-CH" dirty="0" err="1" smtClean="0"/>
              <a:t>invariably</a:t>
            </a:r>
            <a:r>
              <a:rPr lang="fr-CH" dirty="0" smtClean="0"/>
              <a:t> </a:t>
            </a:r>
            <a:r>
              <a:rPr lang="fr-CH" dirty="0" err="1" smtClean="0"/>
              <a:t>requires</a:t>
            </a:r>
            <a:r>
              <a:rPr lang="fr-CH" dirty="0" smtClean="0"/>
              <a:t> a </a:t>
            </a:r>
            <a:r>
              <a:rPr lang="fr-CH" dirty="0" err="1" smtClean="0"/>
              <a:t>reworking</a:t>
            </a:r>
            <a:r>
              <a:rPr lang="fr-CH" dirty="0" smtClean="0"/>
              <a:t> of </a:t>
            </a:r>
            <a:r>
              <a:rPr lang="fr-CH" dirty="0" err="1" smtClean="0"/>
              <a:t>truth</a:t>
            </a:r>
            <a:r>
              <a:rPr lang="fr-CH" dirty="0" smtClean="0"/>
              <a:t>, of ‘reality’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 smtClean="0"/>
              <a:t> </a:t>
            </a:r>
            <a:r>
              <a:rPr lang="fr-CH" b="1" dirty="0" err="1" smtClean="0"/>
              <a:t>We</a:t>
            </a:r>
            <a:r>
              <a:rPr lang="fr-CH" b="1" dirty="0" smtClean="0"/>
              <a:t> modern men </a:t>
            </a:r>
            <a:r>
              <a:rPr lang="fr-CH" dirty="0" err="1" smtClean="0"/>
              <a:t>need</a:t>
            </a:r>
            <a:r>
              <a:rPr lang="fr-CH" dirty="0" smtClean="0"/>
              <a:t> to shift </a:t>
            </a:r>
            <a:r>
              <a:rPr lang="fr-CH" dirty="0" err="1" smtClean="0"/>
              <a:t>some</a:t>
            </a:r>
            <a:r>
              <a:rPr lang="fr-CH" dirty="0" smtClean="0"/>
              <a:t> of </a:t>
            </a:r>
            <a:r>
              <a:rPr lang="fr-CH" dirty="0" err="1" smtClean="0"/>
              <a:t>ôur</a:t>
            </a:r>
            <a:r>
              <a:rPr lang="fr-CH" dirty="0" smtClean="0"/>
              <a:t> </a:t>
            </a:r>
            <a:r>
              <a:rPr lang="fr-CH" dirty="0" err="1" smtClean="0"/>
              <a:t>historical</a:t>
            </a:r>
            <a:r>
              <a:rPr lang="fr-CH" dirty="0" smtClean="0"/>
              <a:t> </a:t>
            </a:r>
            <a:r>
              <a:rPr lang="fr-CH" dirty="0" err="1" smtClean="0"/>
              <a:t>burden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have a talent for self </a:t>
            </a:r>
            <a:r>
              <a:rPr lang="fr-CH" dirty="0" err="1" smtClean="0"/>
              <a:t>directed</a:t>
            </a:r>
            <a:r>
              <a:rPr lang="fr-CH" dirty="0" smtClean="0"/>
              <a:t> </a:t>
            </a:r>
            <a:r>
              <a:rPr lang="fr-CH" dirty="0" err="1" smtClean="0"/>
              <a:t>cruelty</a:t>
            </a:r>
            <a:r>
              <a:rPr lang="fr-CH" dirty="0"/>
              <a:t> </a:t>
            </a:r>
            <a:r>
              <a:rPr lang="fr-CH" b="1" dirty="0" smtClean="0"/>
              <a:t>as an art, a </a:t>
            </a:r>
            <a:r>
              <a:rPr lang="fr-CH" b="1" dirty="0" err="1" smtClean="0"/>
              <a:t>refined</a:t>
            </a:r>
            <a:r>
              <a:rPr lang="fr-CH" b="1" dirty="0" smtClean="0"/>
              <a:t> taste </a:t>
            </a:r>
            <a:r>
              <a:rPr lang="fr-CH" dirty="0" smtClean="0"/>
              <a:t>– </a:t>
            </a:r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do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W</a:t>
            </a:r>
            <a:r>
              <a:rPr lang="fr-CH" dirty="0" err="1" smtClean="0"/>
              <a:t>e</a:t>
            </a:r>
            <a:r>
              <a:rPr lang="fr-CH" dirty="0" smtClean="0"/>
              <a:t> </a:t>
            </a:r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turn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against</a:t>
            </a:r>
            <a:r>
              <a:rPr lang="fr-CH" dirty="0" smtClean="0"/>
              <a:t>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ingrained</a:t>
            </a:r>
            <a:r>
              <a:rPr lang="fr-CH" dirty="0" smtClean="0"/>
              <a:t> </a:t>
            </a:r>
            <a:r>
              <a:rPr lang="fr-CH" dirty="0" err="1" smtClean="0"/>
              <a:t>anti-nature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dominates</a:t>
            </a:r>
            <a:r>
              <a:rPr lang="fr-CH" dirty="0" smtClean="0"/>
              <a:t> us…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EII </a:t>
            </a:r>
            <a:r>
              <a:rPr lang="fr-CH" dirty="0" err="1" smtClean="0"/>
              <a:t>payoff</a:t>
            </a:r>
            <a:r>
              <a:rPr lang="fr-CH" dirty="0" smtClean="0"/>
              <a:t> – If </a:t>
            </a:r>
            <a:r>
              <a:rPr lang="fr-CH" dirty="0" err="1" smtClean="0"/>
              <a:t>we</a:t>
            </a:r>
            <a:r>
              <a:rPr lang="fr-CH" dirty="0" smtClean="0"/>
              <a:t> are </a:t>
            </a:r>
            <a:r>
              <a:rPr lang="fr-CH" dirty="0" err="1" smtClean="0"/>
              <a:t>strong</a:t>
            </a:r>
            <a:r>
              <a:rPr lang="fr-CH" dirty="0" smtClean="0"/>
              <a:t> </a:t>
            </a:r>
            <a:r>
              <a:rPr lang="fr-CH" dirty="0" err="1" smtClean="0"/>
              <a:t>enough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turn</a:t>
            </a:r>
            <a:r>
              <a:rPr lang="fr-CH" dirty="0" smtClean="0"/>
              <a:t> BC vs </a:t>
            </a:r>
            <a:r>
              <a:rPr lang="fr-CH" dirty="0" err="1" smtClean="0"/>
              <a:t>unnatural</a:t>
            </a:r>
            <a:r>
              <a:rPr lang="fr-CH" dirty="0" smtClean="0"/>
              <a:t> inclinations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Our </a:t>
            </a:r>
            <a:r>
              <a:rPr lang="fr-CH" dirty="0" err="1" smtClean="0"/>
              <a:t>sense</a:t>
            </a:r>
            <a:r>
              <a:rPr lang="fr-CH" dirty="0" smtClean="0"/>
              <a:t> of </a:t>
            </a:r>
            <a:r>
              <a:rPr lang="fr-CH" dirty="0" err="1" smtClean="0"/>
              <a:t>responsibility</a:t>
            </a:r>
            <a:r>
              <a:rPr lang="fr-CH" dirty="0" smtClean="0"/>
              <a:t> </a:t>
            </a:r>
            <a:r>
              <a:rPr lang="fr-CH" dirty="0" err="1" smtClean="0"/>
              <a:t>needs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limited</a:t>
            </a:r>
            <a:r>
              <a:rPr lang="fr-CH" dirty="0" smtClean="0"/>
              <a:t> to </a:t>
            </a:r>
            <a:r>
              <a:rPr lang="fr-CH" dirty="0" err="1" smtClean="0"/>
              <a:t>our</a:t>
            </a:r>
            <a:r>
              <a:rPr lang="fr-CH" dirty="0" smtClean="0"/>
              <a:t> anti-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failings</a:t>
            </a:r>
            <a:r>
              <a:rPr lang="fr-CH" dirty="0" smtClean="0"/>
              <a:t>, </a:t>
            </a:r>
            <a:r>
              <a:rPr lang="fr-CH" b="1" dirty="0" smtClean="0"/>
              <a:t>aspirations to the </a:t>
            </a:r>
            <a:r>
              <a:rPr lang="fr-CH" b="1" dirty="0" err="1" smtClean="0"/>
              <a:t>beyond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In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way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avoid</a:t>
            </a:r>
            <a:r>
              <a:rPr lang="fr-CH" dirty="0" smtClean="0"/>
              <a:t> </a:t>
            </a:r>
            <a:r>
              <a:rPr lang="fr-CH" dirty="0" err="1" smtClean="0"/>
              <a:t>trap</a:t>
            </a:r>
            <a:r>
              <a:rPr lang="fr-CH" dirty="0" smtClean="0"/>
              <a:t> of </a:t>
            </a:r>
            <a:r>
              <a:rPr lang="fr-CH" dirty="0" err="1" smtClean="0"/>
              <a:t>assuming</a:t>
            </a:r>
            <a:r>
              <a:rPr lang="fr-CH" dirty="0" smtClean="0"/>
              <a:t> </a:t>
            </a:r>
            <a:r>
              <a:rPr lang="fr-CH" dirty="0" err="1" smtClean="0"/>
              <a:t>responsibility</a:t>
            </a:r>
            <a:r>
              <a:rPr lang="fr-CH" dirty="0" smtClean="0"/>
              <a:t> for </a:t>
            </a:r>
            <a:r>
              <a:rPr lang="fr-CH" dirty="0" err="1" smtClean="0"/>
              <a:t>irredeemable</a:t>
            </a:r>
            <a:r>
              <a:rPr lang="fr-CH" dirty="0" smtClean="0"/>
              <a:t> </a:t>
            </a:r>
            <a:r>
              <a:rPr lang="fr-CH" dirty="0" err="1" smtClean="0"/>
              <a:t>debts</a:t>
            </a:r>
            <a:r>
              <a:rPr lang="fr-CH" dirty="0" smtClean="0"/>
              <a:t>..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BUT traits </a:t>
            </a:r>
            <a:r>
              <a:rPr lang="fr-CH" dirty="0" err="1" smtClean="0"/>
              <a:t>needed</a:t>
            </a:r>
            <a:r>
              <a:rPr lang="fr-CH" dirty="0" smtClean="0"/>
              <a:t> not </a:t>
            </a:r>
            <a:r>
              <a:rPr lang="fr-CH" dirty="0" err="1" smtClean="0"/>
              <a:t>evident</a:t>
            </a:r>
            <a:r>
              <a:rPr lang="fr-CH" dirty="0" smtClean="0"/>
              <a:t> in </a:t>
            </a:r>
            <a:r>
              <a:rPr lang="fr-CH" dirty="0" err="1" smtClean="0"/>
              <a:t>our</a:t>
            </a:r>
            <a:r>
              <a:rPr lang="fr-CH" dirty="0" smtClean="0"/>
              <a:t> world - </a:t>
            </a:r>
            <a:r>
              <a:rPr lang="fr-CH" b="1" dirty="0" smtClean="0"/>
              <a:t>spirits </a:t>
            </a:r>
            <a:r>
              <a:rPr lang="fr-CH" b="1" dirty="0" err="1" smtClean="0"/>
              <a:t>strengthened</a:t>
            </a:r>
            <a:r>
              <a:rPr lang="fr-CH" b="1" dirty="0" smtClean="0"/>
              <a:t> by </a:t>
            </a:r>
            <a:r>
              <a:rPr lang="fr-CH" b="1" dirty="0" err="1" smtClean="0"/>
              <a:t>war</a:t>
            </a:r>
            <a:r>
              <a:rPr lang="fr-CH" b="1" dirty="0" smtClean="0"/>
              <a:t> + </a:t>
            </a:r>
            <a:r>
              <a:rPr lang="fr-CH" b="1" dirty="0" err="1" smtClean="0"/>
              <a:t>victory</a:t>
            </a:r>
            <a:r>
              <a:rPr lang="fr-CH" b="1" dirty="0" smtClean="0"/>
              <a:t>, </a:t>
            </a:r>
            <a:r>
              <a:rPr lang="fr-CH" b="1" dirty="0" err="1" smtClean="0"/>
              <a:t>great</a:t>
            </a:r>
            <a:r>
              <a:rPr lang="fr-CH" b="1" dirty="0" smtClean="0"/>
              <a:t> </a:t>
            </a:r>
            <a:r>
              <a:rPr lang="fr-CH" b="1" dirty="0" err="1" smtClean="0"/>
              <a:t>health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Great </a:t>
            </a:r>
            <a:r>
              <a:rPr lang="fr-CH" dirty="0" err="1" smtClean="0"/>
              <a:t>health</a:t>
            </a:r>
            <a:r>
              <a:rPr lang="fr-CH" dirty="0" smtClean="0"/>
              <a:t> a </a:t>
            </a:r>
            <a:r>
              <a:rPr lang="fr-CH" dirty="0" err="1" smtClean="0"/>
              <a:t>precondition</a:t>
            </a:r>
            <a:r>
              <a:rPr lang="fr-CH" dirty="0" smtClean="0"/>
              <a:t> of </a:t>
            </a:r>
            <a:r>
              <a:rPr lang="fr-CH" dirty="0" err="1" smtClean="0"/>
              <a:t>any</a:t>
            </a:r>
            <a:r>
              <a:rPr lang="fr-CH" dirty="0" smtClean="0"/>
              <a:t> </a:t>
            </a:r>
            <a:r>
              <a:rPr lang="fr-CH" dirty="0" err="1" smtClean="0"/>
              <a:t>attempt</a:t>
            </a:r>
            <a:r>
              <a:rPr lang="fr-CH" dirty="0" smtClean="0"/>
              <a:t> to </a:t>
            </a:r>
            <a:r>
              <a:rPr lang="fr-CH" dirty="0" err="1" smtClean="0"/>
              <a:t>hijack</a:t>
            </a:r>
            <a:r>
              <a:rPr lang="fr-CH" dirty="0" smtClean="0"/>
              <a:t> BC + </a:t>
            </a:r>
            <a:r>
              <a:rPr lang="fr-CH" dirty="0" err="1" smtClean="0"/>
              <a:t>turn</a:t>
            </a:r>
            <a:r>
              <a:rPr lang="fr-CH" dirty="0" smtClean="0"/>
              <a:t> </a:t>
            </a:r>
            <a:r>
              <a:rPr lang="fr-CH" dirty="0" err="1" smtClean="0"/>
              <a:t>its</a:t>
            </a:r>
            <a:r>
              <a:rPr lang="fr-CH" dirty="0" smtClean="0"/>
              <a:t> power vs </a:t>
            </a:r>
            <a:r>
              <a:rPr lang="fr-CH" dirty="0" err="1" smtClean="0"/>
              <a:t>acquired</a:t>
            </a:r>
            <a:r>
              <a:rPr lang="fr-CH" dirty="0" smtClean="0"/>
              <a:t> nature</a:t>
            </a:r>
            <a:endParaRPr lang="fr-CH" b="1" dirty="0" smtClean="0"/>
          </a:p>
        </p:txBody>
      </p:sp>
    </p:spTree>
    <p:extLst>
      <p:ext uri="{BB962C8B-B14F-4D97-AF65-F5344CB8AC3E}">
        <p14:creationId xmlns:p14="http://schemas.microsoft.com/office/powerpoint/2010/main" val="98418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0660" y="321605"/>
            <a:ext cx="10365259" cy="815217"/>
          </a:xfrm>
        </p:spPr>
        <p:txBody>
          <a:bodyPr/>
          <a:lstStyle/>
          <a:p>
            <a:r>
              <a:rPr lang="fr-CH" dirty="0" smtClean="0"/>
              <a:t>Section 24 (</a:t>
            </a:r>
            <a:r>
              <a:rPr lang="fr-CH" dirty="0" err="1" smtClean="0"/>
              <a:t>cont</a:t>
            </a:r>
            <a:r>
              <a:rPr lang="fr-CH" dirty="0" smtClean="0"/>
              <a:t>.) - 25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416" y="1136822"/>
            <a:ext cx="11607114" cy="51725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Aim</a:t>
            </a:r>
            <a:r>
              <a:rPr lang="fr-CH" dirty="0" smtClean="0"/>
              <a:t> of GOM </a:t>
            </a:r>
            <a:r>
              <a:rPr lang="fr-CH" dirty="0" err="1" smtClean="0"/>
              <a:t>clarified</a:t>
            </a:r>
            <a:r>
              <a:rPr lang="fr-CH" dirty="0" smtClean="0"/>
              <a:t> </a:t>
            </a:r>
            <a:r>
              <a:rPr lang="fr-CH" dirty="0" err="1" smtClean="0"/>
              <a:t>here</a:t>
            </a:r>
            <a:r>
              <a:rPr lang="fr-CH" dirty="0" smtClean="0"/>
              <a:t> – </a:t>
            </a:r>
            <a:r>
              <a:rPr lang="fr-CH" dirty="0" err="1" smtClean="0"/>
              <a:t>readers</a:t>
            </a:r>
            <a:r>
              <a:rPr lang="fr-CH" dirty="0" smtClean="0"/>
              <a:t> </a:t>
            </a:r>
            <a:r>
              <a:rPr lang="fr-CH" dirty="0" err="1" smtClean="0"/>
              <a:t>cultivated</a:t>
            </a:r>
            <a:r>
              <a:rPr lang="fr-CH" dirty="0" smtClean="0"/>
              <a:t> to </a:t>
            </a:r>
            <a:r>
              <a:rPr lang="fr-CH" dirty="0" err="1" smtClean="0"/>
              <a:t>achieve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ends if </a:t>
            </a:r>
            <a:r>
              <a:rPr lang="fr-CH" dirty="0" err="1" smtClean="0"/>
              <a:t>we</a:t>
            </a:r>
            <a:r>
              <a:rPr lang="fr-CH" dirty="0" smtClean="0"/>
              <a:t> are capable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W</a:t>
            </a:r>
            <a:r>
              <a:rPr lang="fr-CH" dirty="0" err="1" smtClean="0"/>
              <a:t>e</a:t>
            </a:r>
            <a:r>
              <a:rPr lang="fr-CH" dirty="0" smtClean="0"/>
              <a:t> </a:t>
            </a:r>
            <a:r>
              <a:rPr lang="fr-CH" dirty="0" err="1" smtClean="0"/>
              <a:t>moderns</a:t>
            </a:r>
            <a:r>
              <a:rPr lang="fr-CH" dirty="0" smtClean="0"/>
              <a:t> are </a:t>
            </a:r>
            <a:r>
              <a:rPr lang="fr-CH" dirty="0" err="1" smtClean="0"/>
              <a:t>estranged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great</a:t>
            </a:r>
            <a:r>
              <a:rPr lang="fr-CH" dirty="0" smtClean="0"/>
              <a:t> </a:t>
            </a:r>
            <a:r>
              <a:rPr lang="fr-CH" dirty="0" err="1" smtClean="0"/>
              <a:t>health</a:t>
            </a:r>
            <a:r>
              <a:rPr lang="fr-CH" dirty="0" smtClean="0"/>
              <a:t>,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in a position to </a:t>
            </a:r>
            <a:r>
              <a:rPr lang="fr-CH" dirty="0" err="1" smtClean="0"/>
              <a:t>embody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Used</a:t>
            </a:r>
            <a:r>
              <a:rPr lang="fr-CH" dirty="0" smtClean="0"/>
              <a:t> to </a:t>
            </a:r>
            <a:r>
              <a:rPr lang="fr-CH" dirty="0" err="1" smtClean="0"/>
              <a:t>sickness</a:t>
            </a:r>
            <a:r>
              <a:rPr lang="fr-CH" dirty="0" smtClean="0"/>
              <a:t>; </a:t>
            </a:r>
            <a:r>
              <a:rPr lang="fr-CH" dirty="0" err="1" smtClean="0"/>
              <a:t>need</a:t>
            </a:r>
            <a:r>
              <a:rPr lang="fr-CH" dirty="0" smtClean="0"/>
              <a:t> to </a:t>
            </a:r>
            <a:r>
              <a:rPr lang="fr-CH" dirty="0" err="1" smtClean="0"/>
              <a:t>learn</a:t>
            </a:r>
            <a:r>
              <a:rPr lang="fr-CH" dirty="0" smtClean="0"/>
              <a:t> how to </a:t>
            </a:r>
            <a:r>
              <a:rPr lang="fr-CH" dirty="0" err="1" smtClean="0"/>
              <a:t>embrace</a:t>
            </a:r>
            <a:r>
              <a:rPr lang="fr-CH" dirty="0" smtClean="0"/>
              <a:t> </a:t>
            </a:r>
            <a:r>
              <a:rPr lang="fr-CH" dirty="0" err="1" smtClean="0"/>
              <a:t>health</a:t>
            </a:r>
            <a:r>
              <a:rPr lang="fr-CH" dirty="0" smtClean="0"/>
              <a:t>, but </a:t>
            </a:r>
            <a:r>
              <a:rPr lang="fr-CH" dirty="0" err="1" smtClean="0"/>
              <a:t>need</a:t>
            </a:r>
            <a:r>
              <a:rPr lang="fr-CH" dirty="0" smtClean="0"/>
              <a:t> </a:t>
            </a:r>
            <a:r>
              <a:rPr lang="fr-CH" dirty="0" err="1" smtClean="0"/>
              <a:t>war</a:t>
            </a:r>
            <a:r>
              <a:rPr lang="fr-CH" dirty="0" smtClean="0"/>
              <a:t> and </a:t>
            </a:r>
            <a:r>
              <a:rPr lang="fr-CH" dirty="0" err="1" smtClean="0"/>
              <a:t>victory</a:t>
            </a:r>
            <a:r>
              <a:rPr lang="fr-CH" dirty="0" smtClean="0"/>
              <a:t> to do </a:t>
            </a:r>
            <a:r>
              <a:rPr lang="fr-CH" dirty="0" err="1" smtClean="0"/>
              <a:t>this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EIII all about </a:t>
            </a:r>
            <a:r>
              <a:rPr lang="fr-CH" dirty="0" err="1" smtClean="0"/>
              <a:t>waging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war</a:t>
            </a:r>
            <a:r>
              <a:rPr lang="fr-CH" dirty="0" smtClean="0"/>
              <a:t> </a:t>
            </a:r>
            <a:r>
              <a:rPr lang="fr-CH" dirty="0" err="1" smtClean="0"/>
              <a:t>against</a:t>
            </a:r>
            <a:r>
              <a:rPr lang="fr-CH" dirty="0" smtClean="0"/>
              <a:t> the </a:t>
            </a:r>
            <a:r>
              <a:rPr lang="fr-CH" dirty="0" err="1" smtClean="0"/>
              <a:t>ascetic</a:t>
            </a:r>
            <a:r>
              <a:rPr lang="fr-CH" dirty="0" smtClean="0"/>
              <a:t> </a:t>
            </a:r>
            <a:r>
              <a:rPr lang="fr-CH" dirty="0" err="1" smtClean="0"/>
              <a:t>ideal</a:t>
            </a:r>
            <a:r>
              <a:rPr lang="fr-CH" dirty="0" smtClean="0"/>
              <a:t>, or how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justify</a:t>
            </a:r>
            <a:r>
              <a:rPr lang="fr-CH" dirty="0" smtClean="0"/>
              <a:t> existence via </a:t>
            </a:r>
            <a:r>
              <a:rPr lang="fr-CH" dirty="0" err="1" smtClean="0"/>
              <a:t>suffering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Thus</a:t>
            </a:r>
            <a:r>
              <a:rPr lang="fr-CH" dirty="0" smtClean="0"/>
              <a:t> EII ends </a:t>
            </a:r>
            <a:r>
              <a:rPr lang="fr-CH" dirty="0" err="1" smtClean="0"/>
              <a:t>positively</a:t>
            </a:r>
            <a:r>
              <a:rPr lang="fr-CH" dirty="0" smtClean="0"/>
              <a:t> – if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wage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war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may</a:t>
            </a:r>
            <a:r>
              <a:rPr lang="fr-CH" dirty="0" smtClean="0"/>
              <a:t> </a:t>
            </a:r>
            <a:r>
              <a:rPr lang="fr-CH" dirty="0" err="1" smtClean="0"/>
              <a:t>join</a:t>
            </a:r>
            <a:r>
              <a:rPr lang="fr-CH" dirty="0" smtClean="0"/>
              <a:t> N in final </a:t>
            </a:r>
            <a:r>
              <a:rPr lang="fr-CH" dirty="0" err="1" smtClean="0"/>
              <a:t>act</a:t>
            </a:r>
            <a:r>
              <a:rPr lang="fr-CH" dirty="0" smtClean="0"/>
              <a:t> of </a:t>
            </a:r>
            <a:r>
              <a:rPr lang="fr-CH" dirty="0" err="1" smtClean="0"/>
              <a:t>overcoming</a:t>
            </a:r>
            <a:r>
              <a:rPr lang="fr-CH" dirty="0" smtClean="0"/>
              <a:t> self + </a:t>
            </a:r>
            <a:r>
              <a:rPr lang="fr-CH" dirty="0"/>
              <a:t>C</a:t>
            </a:r>
            <a:r>
              <a:rPr lang="fr-CH" dirty="0" smtClean="0"/>
              <a:t>hr M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b="1" dirty="0" smtClean="0"/>
              <a:t>.. </a:t>
            </a:r>
            <a:r>
              <a:rPr lang="fr-CH" b="1" dirty="0" err="1" smtClean="0"/>
              <a:t>Some</a:t>
            </a:r>
            <a:r>
              <a:rPr lang="fr-CH" b="1" dirty="0" smtClean="0"/>
              <a:t> </a:t>
            </a:r>
            <a:r>
              <a:rPr lang="fr-CH" b="1" dirty="0" err="1" smtClean="0"/>
              <a:t>day</a:t>
            </a:r>
            <a:r>
              <a:rPr lang="fr-CH" b="1" dirty="0" smtClean="0"/>
              <a:t> in a </a:t>
            </a:r>
            <a:r>
              <a:rPr lang="fr-CH" b="1" dirty="0" err="1" smtClean="0"/>
              <a:t>stronger</a:t>
            </a:r>
            <a:r>
              <a:rPr lang="fr-CH" b="1" dirty="0" smtClean="0"/>
              <a:t> </a:t>
            </a:r>
            <a:r>
              <a:rPr lang="fr-CH" b="1" dirty="0" err="1" smtClean="0"/>
              <a:t>age</a:t>
            </a:r>
            <a:r>
              <a:rPr lang="fr-CH" b="1" dirty="0" smtClean="0"/>
              <a:t> </a:t>
            </a:r>
            <a:r>
              <a:rPr lang="fr-CH" b="1" dirty="0" err="1" smtClean="0"/>
              <a:t>than</a:t>
            </a:r>
            <a:r>
              <a:rPr lang="fr-CH" b="1" dirty="0" smtClean="0"/>
              <a:t> </a:t>
            </a:r>
            <a:r>
              <a:rPr lang="fr-CH" b="1" dirty="0" err="1" smtClean="0"/>
              <a:t>this</a:t>
            </a:r>
            <a:r>
              <a:rPr lang="fr-CH" b="1" dirty="0" smtClean="0"/>
              <a:t> </a:t>
            </a:r>
            <a:r>
              <a:rPr lang="fr-CH" b="1" dirty="0" err="1" smtClean="0"/>
              <a:t>decaying</a:t>
            </a:r>
            <a:r>
              <a:rPr lang="fr-CH" b="1" dirty="0" smtClean="0"/>
              <a:t>, self-</a:t>
            </a:r>
            <a:r>
              <a:rPr lang="fr-CH" b="1" dirty="0" err="1" smtClean="0"/>
              <a:t>doubting</a:t>
            </a:r>
            <a:r>
              <a:rPr lang="fr-CH" b="1" dirty="0" smtClean="0"/>
              <a:t> </a:t>
            </a:r>
            <a:r>
              <a:rPr lang="fr-CH" b="1" dirty="0" err="1" smtClean="0"/>
              <a:t>present</a:t>
            </a:r>
            <a:r>
              <a:rPr lang="fr-CH" b="1" dirty="0" smtClean="0"/>
              <a:t>, </a:t>
            </a:r>
            <a:r>
              <a:rPr lang="fr-CH" b="1" dirty="0" err="1" smtClean="0"/>
              <a:t>he</a:t>
            </a:r>
            <a:r>
              <a:rPr lang="fr-CH" b="1" dirty="0" smtClean="0"/>
              <a:t> must </a:t>
            </a:r>
            <a:r>
              <a:rPr lang="fr-CH" b="1" dirty="0" err="1" smtClean="0"/>
              <a:t>yet</a:t>
            </a:r>
            <a:r>
              <a:rPr lang="fr-CH" b="1" dirty="0" smtClean="0"/>
              <a:t> come 	to us, the </a:t>
            </a:r>
            <a:r>
              <a:rPr lang="fr-CH" b="1" dirty="0" err="1" smtClean="0"/>
              <a:t>redeeming</a:t>
            </a:r>
            <a:r>
              <a:rPr lang="fr-CH" b="1" dirty="0" smtClean="0"/>
              <a:t> </a:t>
            </a:r>
            <a:r>
              <a:rPr lang="fr-CH" b="1" dirty="0" err="1" smtClean="0"/>
              <a:t>human</a:t>
            </a:r>
            <a:r>
              <a:rPr lang="fr-CH" b="1" dirty="0" smtClean="0"/>
              <a:t> </a:t>
            </a:r>
            <a:r>
              <a:rPr lang="fr-CH" b="1" dirty="0" err="1" smtClean="0"/>
              <a:t>being</a:t>
            </a:r>
            <a:r>
              <a:rPr lang="fr-CH" b="1" dirty="0" smtClean="0"/>
              <a:t> of </a:t>
            </a:r>
            <a:r>
              <a:rPr lang="fr-CH" b="1" dirty="0" err="1" smtClean="0"/>
              <a:t>great</a:t>
            </a:r>
            <a:r>
              <a:rPr lang="fr-CH" b="1" dirty="0" smtClean="0"/>
              <a:t> love and </a:t>
            </a:r>
            <a:r>
              <a:rPr lang="fr-CH" b="1" dirty="0" err="1" smtClean="0"/>
              <a:t>contempt</a:t>
            </a:r>
            <a:endParaRPr lang="fr-CH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Our future must </a:t>
            </a:r>
            <a:r>
              <a:rPr lang="fr-CH" dirty="0" err="1" smtClean="0"/>
              <a:t>be</a:t>
            </a:r>
            <a:r>
              <a:rPr lang="fr-CH" dirty="0" smtClean="0"/>
              <a:t> as </a:t>
            </a:r>
            <a:r>
              <a:rPr lang="fr-CH" dirty="0" err="1" smtClean="0"/>
              <a:t>assured</a:t>
            </a:r>
            <a:r>
              <a:rPr lang="fr-CH" dirty="0"/>
              <a:t> </a:t>
            </a:r>
            <a:r>
              <a:rPr lang="fr-CH" dirty="0" smtClean="0"/>
              <a:t>as long as </a:t>
            </a:r>
            <a:r>
              <a:rPr lang="fr-CH" dirty="0" err="1" smtClean="0"/>
              <a:t>we</a:t>
            </a:r>
            <a:r>
              <a:rPr lang="fr-CH" dirty="0" smtClean="0"/>
              <a:t> are </a:t>
            </a:r>
            <a:r>
              <a:rPr lang="fr-CH" dirty="0" err="1" smtClean="0"/>
              <a:t>prepared</a:t>
            </a:r>
            <a:r>
              <a:rPr lang="fr-CH" dirty="0" smtClean="0"/>
              <a:t> to </a:t>
            </a:r>
            <a:r>
              <a:rPr lang="fr-CH" dirty="0" err="1" smtClean="0"/>
              <a:t>participate</a:t>
            </a:r>
            <a:r>
              <a:rPr lang="fr-CH" dirty="0" smtClean="0"/>
              <a:t> </a:t>
            </a:r>
            <a:r>
              <a:rPr lang="fr-CH" dirty="0" err="1" smtClean="0"/>
              <a:t>hence</a:t>
            </a:r>
            <a:r>
              <a:rPr lang="fr-CH" dirty="0" smtClean="0"/>
              <a:t> GOM!!!</a:t>
            </a:r>
          </a:p>
          <a:p>
            <a:pPr>
              <a:buFont typeface="Wingdings" panose="05000000000000000000" pitchFamily="2" charset="2"/>
              <a:buChar char="§"/>
            </a:pPr>
            <a:endParaRPr lang="fr-CH" b="1" dirty="0"/>
          </a:p>
          <a:p>
            <a:pPr marL="0" indent="0">
              <a:buNone/>
            </a:pPr>
            <a:r>
              <a:rPr lang="fr-CH" b="1" dirty="0" smtClean="0"/>
              <a:t>	I have </a:t>
            </a:r>
            <a:r>
              <a:rPr lang="fr-CH" b="1" dirty="0" err="1" smtClean="0"/>
              <a:t>only</a:t>
            </a:r>
            <a:r>
              <a:rPr lang="fr-CH" b="1" dirty="0" smtClean="0"/>
              <a:t> one </a:t>
            </a:r>
            <a:r>
              <a:rPr lang="fr-CH" b="1" dirty="0" err="1" smtClean="0"/>
              <a:t>proper</a:t>
            </a:r>
            <a:r>
              <a:rPr lang="fr-CH" b="1" dirty="0" smtClean="0"/>
              <a:t> course, silence…I </a:t>
            </a:r>
            <a:r>
              <a:rPr lang="fr-CH" b="1" dirty="0" err="1" smtClean="0"/>
              <a:t>leave</a:t>
            </a:r>
            <a:r>
              <a:rPr lang="fr-CH" b="1" dirty="0" smtClean="0"/>
              <a:t> the </a:t>
            </a:r>
            <a:r>
              <a:rPr lang="fr-CH" b="1" dirty="0" err="1" smtClean="0"/>
              <a:t>field</a:t>
            </a:r>
            <a:r>
              <a:rPr lang="fr-CH" b="1" dirty="0" smtClean="0"/>
              <a:t> to a </a:t>
            </a:r>
            <a:r>
              <a:rPr lang="fr-CH" b="1" dirty="0" err="1" smtClean="0"/>
              <a:t>younger</a:t>
            </a:r>
            <a:r>
              <a:rPr lang="fr-CH" b="1" dirty="0" smtClean="0"/>
              <a:t> </a:t>
            </a:r>
            <a:r>
              <a:rPr lang="fr-CH" b="1" dirty="0" err="1" smtClean="0"/>
              <a:t>stronger</a:t>
            </a:r>
            <a:r>
              <a:rPr lang="fr-CH" b="1" dirty="0" smtClean="0"/>
              <a:t> </a:t>
            </a:r>
            <a:r>
              <a:rPr lang="fr-CH" b="1" dirty="0" err="1" smtClean="0"/>
              <a:t>Zarathustra</a:t>
            </a:r>
            <a:r>
              <a:rPr lang="fr-CH" b="1" dirty="0" smtClean="0"/>
              <a:t>, 	the </a:t>
            </a:r>
            <a:r>
              <a:rPr lang="fr-CH" b="1" dirty="0" err="1" smtClean="0"/>
              <a:t>godless</a:t>
            </a:r>
            <a:r>
              <a:rPr lang="fr-CH" b="1" dirty="0" smtClean="0"/>
              <a:t>…..the </a:t>
            </a:r>
            <a:r>
              <a:rPr lang="fr-CH" b="1" dirty="0" err="1" smtClean="0"/>
              <a:t>redeemer</a:t>
            </a: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226910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751" y="585216"/>
            <a:ext cx="10406449" cy="782265"/>
          </a:xfrm>
        </p:spPr>
        <p:txBody>
          <a:bodyPr/>
          <a:lstStyle/>
          <a:p>
            <a:r>
              <a:rPr lang="fr-CH" dirty="0" smtClean="0"/>
              <a:t>Section 17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3654" y="1606377"/>
            <a:ext cx="11595058" cy="492823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BC an </a:t>
            </a:r>
            <a:r>
              <a:rPr lang="fr-CH" dirty="0" err="1" smtClean="0"/>
              <a:t>illness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see</a:t>
            </a:r>
            <a:r>
              <a:rPr lang="fr-CH" dirty="0" smtClean="0"/>
              <a:t> in </a:t>
            </a:r>
            <a:r>
              <a:rPr lang="fr-CH" dirty="0" err="1" smtClean="0"/>
              <a:t>contemporary</a:t>
            </a:r>
            <a:r>
              <a:rPr lang="fr-CH" dirty="0" smtClean="0"/>
              <a:t> Chr + </a:t>
            </a:r>
            <a:r>
              <a:rPr lang="fr-CH" dirty="0" err="1" smtClean="0"/>
              <a:t>rejected</a:t>
            </a:r>
            <a:r>
              <a:rPr lang="fr-CH" dirty="0" smtClean="0"/>
              <a:t> by </a:t>
            </a:r>
            <a:r>
              <a:rPr lang="fr-CH" dirty="0" err="1" smtClean="0"/>
              <a:t>classical</a:t>
            </a:r>
            <a:r>
              <a:rPr lang="fr-CH" dirty="0" smtClean="0"/>
              <a:t> Greek </a:t>
            </a:r>
            <a:r>
              <a:rPr lang="fr-CH" dirty="0" err="1" smtClean="0"/>
              <a:t>religious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The </a:t>
            </a:r>
            <a:r>
              <a:rPr lang="fr-CH" dirty="0" err="1" smtClean="0"/>
              <a:t>development</a:t>
            </a:r>
            <a:r>
              <a:rPr lang="fr-CH" dirty="0" smtClean="0"/>
              <a:t> of </a:t>
            </a:r>
            <a:r>
              <a:rPr lang="fr-CH" dirty="0" err="1" smtClean="0"/>
              <a:t>this</a:t>
            </a:r>
            <a:r>
              <a:rPr lang="fr-CH" dirty="0" smtClean="0"/>
              <a:t> not a </a:t>
            </a:r>
            <a:r>
              <a:rPr lang="fr-CH" dirty="0" err="1" smtClean="0"/>
              <a:t>gradual</a:t>
            </a:r>
            <a:r>
              <a:rPr lang="fr-CH" dirty="0" smtClean="0"/>
              <a:t>, </a:t>
            </a:r>
            <a:r>
              <a:rPr lang="fr-CH" dirty="0" err="1" smtClean="0"/>
              <a:t>voluntary</a:t>
            </a:r>
            <a:r>
              <a:rPr lang="fr-CH" dirty="0" smtClean="0"/>
              <a:t> </a:t>
            </a:r>
            <a:r>
              <a:rPr lang="fr-CH" dirty="0" err="1" smtClean="0"/>
              <a:t>procedure</a:t>
            </a:r>
            <a:r>
              <a:rPr lang="fr-CH" dirty="0" smtClean="0"/>
              <a:t> </a:t>
            </a:r>
            <a:r>
              <a:rPr lang="fr-CH" dirty="0" err="1" smtClean="0"/>
              <a:t>unlike</a:t>
            </a:r>
            <a:r>
              <a:rPr lang="fr-CH" dirty="0" smtClean="0"/>
              <a:t> </a:t>
            </a:r>
            <a:r>
              <a:rPr lang="fr-CH" dirty="0" err="1" smtClean="0"/>
              <a:t>evolution</a:t>
            </a:r>
            <a:r>
              <a:rPr lang="fr-CH" dirty="0" smtClean="0"/>
              <a:t> of </a:t>
            </a:r>
            <a:r>
              <a:rPr lang="fr-CH" dirty="0" err="1" smtClean="0"/>
              <a:t>rivals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More a capture and confinement of </a:t>
            </a:r>
            <a:r>
              <a:rPr lang="fr-CH" dirty="0" err="1" smtClean="0"/>
              <a:t>defenceless</a:t>
            </a:r>
            <a:r>
              <a:rPr lang="fr-CH" dirty="0" smtClean="0"/>
              <a:t> people by pack of </a:t>
            </a:r>
            <a:r>
              <a:rPr lang="fr-CH" dirty="0" err="1" smtClean="0"/>
              <a:t>marauding</a:t>
            </a:r>
            <a:r>
              <a:rPr lang="fr-CH" dirty="0" smtClean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in </a:t>
            </a:r>
            <a:r>
              <a:rPr lang="fr-CH" dirty="0" err="1" smtClean="0"/>
              <a:t>their</a:t>
            </a:r>
            <a:r>
              <a:rPr lang="fr-CH" dirty="0" smtClean="0"/>
              <a:t> prime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Amoral, </a:t>
            </a:r>
            <a:r>
              <a:rPr lang="fr-CH" dirty="0" err="1" smtClean="0"/>
              <a:t>form-giving</a:t>
            </a:r>
            <a:r>
              <a:rPr lang="fr-CH" dirty="0" smtClean="0"/>
              <a:t> forces of nature </a:t>
            </a:r>
            <a:r>
              <a:rPr lang="fr-CH" b="1" dirty="0" smtClean="0"/>
              <a:t>innocent of </a:t>
            </a:r>
            <a:r>
              <a:rPr lang="fr-CH" b="1" dirty="0" err="1" smtClean="0"/>
              <a:t>guilt</a:t>
            </a:r>
            <a:r>
              <a:rPr lang="fr-CH" b="1" dirty="0" smtClean="0"/>
              <a:t>, </a:t>
            </a:r>
            <a:r>
              <a:rPr lang="fr-CH" b="1" dirty="0" err="1" smtClean="0"/>
              <a:t>responsibility</a:t>
            </a:r>
            <a:r>
              <a:rPr lang="fr-CH" b="1" dirty="0" smtClean="0"/>
              <a:t>, </a:t>
            </a:r>
            <a:r>
              <a:rPr lang="fr-CH" b="1" dirty="0" err="1" smtClean="0"/>
              <a:t>consideration</a:t>
            </a:r>
            <a:r>
              <a:rPr lang="fr-CH" b="1" dirty="0" smtClean="0"/>
              <a:t> 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err="1" smtClean="0"/>
              <a:t>Worked</a:t>
            </a:r>
            <a:r>
              <a:rPr lang="fr-CH" dirty="0" smtClean="0"/>
              <a:t> </a:t>
            </a:r>
            <a:r>
              <a:rPr lang="fr-CH" dirty="0" err="1" smtClean="0"/>
              <a:t>tirelessly</a:t>
            </a:r>
            <a:r>
              <a:rPr lang="fr-CH" dirty="0" smtClean="0"/>
              <a:t> to change population; </a:t>
            </a:r>
            <a:r>
              <a:rPr lang="fr-CH" dirty="0" err="1" smtClean="0"/>
              <a:t>victims</a:t>
            </a:r>
            <a:r>
              <a:rPr lang="fr-CH" dirty="0" smtClean="0"/>
              <a:t> </a:t>
            </a:r>
            <a:r>
              <a:rPr lang="fr-CH" dirty="0" err="1" smtClean="0"/>
              <a:t>had</a:t>
            </a:r>
            <a:r>
              <a:rPr lang="fr-CH" dirty="0" smtClean="0"/>
              <a:t> to </a:t>
            </a:r>
            <a:r>
              <a:rPr lang="fr-CH" dirty="0" err="1" smtClean="0"/>
              <a:t>adapt</a:t>
            </a:r>
            <a:r>
              <a:rPr lang="fr-CH" dirty="0" smtClean="0"/>
              <a:t> or </a:t>
            </a:r>
            <a:r>
              <a:rPr lang="fr-CH" dirty="0" err="1" smtClean="0"/>
              <a:t>perish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not a ‘social </a:t>
            </a:r>
            <a:r>
              <a:rPr lang="fr-CH" dirty="0" err="1" smtClean="0"/>
              <a:t>contract</a:t>
            </a:r>
            <a:r>
              <a:rPr lang="fr-CH" dirty="0" smtClean="0"/>
              <a:t>’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smtClean="0"/>
              <a:t>State est by </a:t>
            </a:r>
            <a:r>
              <a:rPr lang="fr-CH" dirty="0" err="1" smtClean="0"/>
              <a:t>acts</a:t>
            </a:r>
            <a:r>
              <a:rPr lang="fr-CH" dirty="0" smtClean="0"/>
              <a:t> of violence w/</a:t>
            </a:r>
            <a:r>
              <a:rPr lang="fr-CH" dirty="0" err="1" smtClean="0"/>
              <a:t>pols</a:t>
            </a:r>
            <a:r>
              <a:rPr lang="fr-CH" dirty="0" smtClean="0"/>
              <a:t> </a:t>
            </a:r>
            <a:r>
              <a:rPr lang="fr-CH" dirty="0" err="1" smtClean="0"/>
              <a:t>starting</a:t>
            </a:r>
            <a:r>
              <a:rPr lang="fr-CH" dirty="0" smtClean="0"/>
              <a:t> as </a:t>
            </a:r>
            <a:r>
              <a:rPr lang="fr-CH" dirty="0" err="1" smtClean="0"/>
              <a:t>warcraft</a:t>
            </a:r>
            <a:r>
              <a:rPr lang="fr-CH" dirty="0" smtClean="0"/>
              <a:t> by </a:t>
            </a:r>
            <a:r>
              <a:rPr lang="fr-CH" dirty="0" err="1" smtClean="0"/>
              <a:t>other</a:t>
            </a:r>
            <a:r>
              <a:rPr lang="fr-CH" dirty="0" smtClean="0"/>
              <a:t> </a:t>
            </a:r>
            <a:r>
              <a:rPr lang="fr-CH" dirty="0" err="1" smtClean="0"/>
              <a:t>means</a:t>
            </a:r>
            <a:r>
              <a:rPr lang="fr-CH" dirty="0" smtClean="0"/>
              <a:t> w/</a:t>
            </a:r>
            <a:r>
              <a:rPr lang="fr-CH" dirty="0" err="1" smtClean="0"/>
              <a:t>warcraft</a:t>
            </a:r>
            <a:r>
              <a:rPr lang="fr-CH" dirty="0" smtClean="0"/>
              <a:t> BOP </a:t>
            </a:r>
            <a:r>
              <a:rPr lang="fr-CH" dirty="0" err="1" smtClean="0"/>
              <a:t>predation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State </a:t>
            </a:r>
            <a:r>
              <a:rPr lang="fr-CH" dirty="0" err="1" smtClean="0"/>
              <a:t>originally</a:t>
            </a:r>
            <a:r>
              <a:rPr lang="fr-CH" dirty="0" smtClean="0"/>
              <a:t> a prison </a:t>
            </a:r>
            <a:r>
              <a:rPr lang="fr-CH" dirty="0" err="1" smtClean="0"/>
              <a:t>farm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captives </a:t>
            </a:r>
            <a:r>
              <a:rPr lang="fr-CH" dirty="0" err="1" smtClean="0"/>
              <a:t>domesticated</a:t>
            </a:r>
            <a:r>
              <a:rPr lang="fr-CH" dirty="0" smtClean="0"/>
              <a:t> via intensive invasive cruel techniques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State as a machine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ceaselessly</a:t>
            </a:r>
            <a:r>
              <a:rPr lang="fr-CH" dirty="0" smtClean="0"/>
              <a:t> amoral </a:t>
            </a:r>
            <a:r>
              <a:rPr lang="fr-CH" dirty="0" err="1" smtClean="0"/>
              <a:t>turning</a:t>
            </a:r>
            <a:r>
              <a:rPr lang="fr-CH" dirty="0" smtClean="0"/>
              <a:t> out </a:t>
            </a:r>
            <a:r>
              <a:rPr lang="fr-CH" dirty="0" err="1" smtClean="0"/>
              <a:t>uniformly</a:t>
            </a:r>
            <a:r>
              <a:rPr lang="fr-CH" dirty="0" smtClean="0"/>
              <a:t> </a:t>
            </a:r>
            <a:r>
              <a:rPr lang="fr-CH" dirty="0" err="1" smtClean="0"/>
              <a:t>improved</a:t>
            </a:r>
            <a:r>
              <a:rPr lang="fr-CH" dirty="0" smtClean="0"/>
              <a:t> new </a:t>
            </a:r>
            <a:r>
              <a:rPr lang="fr-CH" dirty="0" err="1" smtClean="0"/>
              <a:t>products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State </a:t>
            </a:r>
            <a:r>
              <a:rPr lang="fr-CH" dirty="0" err="1" smtClean="0"/>
              <a:t>built</a:t>
            </a:r>
            <a:r>
              <a:rPr lang="fr-CH" dirty="0" smtClean="0"/>
              <a:t> on trauma </a:t>
            </a:r>
            <a:r>
              <a:rPr lang="fr-CH" dirty="0" err="1" smtClean="0"/>
              <a:t>experienced</a:t>
            </a:r>
            <a:r>
              <a:rPr lang="fr-CH" dirty="0" smtClean="0"/>
              <a:t> by </a:t>
            </a:r>
            <a:r>
              <a:rPr lang="fr-CH" dirty="0" err="1" smtClean="0"/>
              <a:t>most</a:t>
            </a:r>
            <a:r>
              <a:rPr lang="fr-CH" dirty="0" smtClean="0"/>
              <a:t> of the pop 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suvived</a:t>
            </a:r>
            <a:r>
              <a:rPr lang="mr-IN" dirty="0" smtClean="0"/>
              <a:t>…</a:t>
            </a:r>
            <a:r>
              <a:rPr lang="fr-CH" dirty="0" smtClean="0"/>
              <a:t>BUT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survived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D</a:t>
            </a:r>
            <a:r>
              <a:rPr lang="fr-CH" dirty="0" err="1" smtClean="0"/>
              <a:t>iff</a:t>
            </a:r>
            <a:r>
              <a:rPr lang="fr-CH" dirty="0" smtClean="0"/>
              <a:t> b/w </a:t>
            </a:r>
            <a:r>
              <a:rPr lang="fr-CH" i="1" dirty="0" err="1" smtClean="0"/>
              <a:t>enduring</a:t>
            </a:r>
            <a:r>
              <a:rPr lang="fr-CH" i="1" dirty="0" smtClean="0"/>
              <a:t> </a:t>
            </a:r>
            <a:r>
              <a:rPr lang="fr-CH" dirty="0" err="1" smtClean="0"/>
              <a:t>method</a:t>
            </a:r>
            <a:r>
              <a:rPr lang="fr-CH" dirty="0" smtClean="0"/>
              <a:t> vs </a:t>
            </a:r>
            <a:r>
              <a:rPr lang="fr-CH" i="1" dirty="0" err="1" smtClean="0"/>
              <a:t>fluid</a:t>
            </a:r>
            <a:r>
              <a:rPr lang="fr-CH" i="1" dirty="0" smtClean="0"/>
              <a:t> </a:t>
            </a:r>
            <a:r>
              <a:rPr lang="fr-CH" dirty="0" err="1" smtClean="0"/>
              <a:t>meaning</a:t>
            </a:r>
            <a:r>
              <a:rPr lang="fr-CH" dirty="0" smtClean="0"/>
              <a:t> of </a:t>
            </a:r>
            <a:r>
              <a:rPr lang="fr-CH" dirty="0" err="1" smtClean="0"/>
              <a:t>Punishment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the </a:t>
            </a:r>
            <a:r>
              <a:rPr lang="fr-CH" dirty="0" err="1" smtClean="0"/>
              <a:t>meaning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able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changed</a:t>
            </a:r>
            <a:r>
              <a:rPr lang="fr-CH" dirty="0" smtClean="0"/>
              <a:t>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Punishment</a:t>
            </a:r>
            <a:r>
              <a:rPr lang="fr-CH" dirty="0" smtClean="0"/>
              <a:t> </a:t>
            </a:r>
            <a:r>
              <a:rPr lang="fr-CH" dirty="0" err="1" smtClean="0"/>
              <a:t>originally</a:t>
            </a:r>
            <a:r>
              <a:rPr lang="fr-CH" dirty="0" smtClean="0"/>
              <a:t> animal agression vs </a:t>
            </a:r>
            <a:r>
              <a:rPr lang="fr-CH" dirty="0" err="1" smtClean="0"/>
              <a:t>herd</a:t>
            </a:r>
            <a:r>
              <a:rPr lang="fr-CH" dirty="0" smtClean="0"/>
              <a:t> (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survived</a:t>
            </a:r>
            <a:r>
              <a:rPr lang="fr-CH" dirty="0" smtClean="0"/>
              <a:t>) +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diff</a:t>
            </a:r>
            <a:r>
              <a:rPr lang="fr-CH" dirty="0" smtClean="0"/>
              <a:t> </a:t>
            </a:r>
            <a:r>
              <a:rPr lang="fr-CH" dirty="0" err="1" smtClean="0"/>
              <a:t>meaning</a:t>
            </a:r>
            <a:r>
              <a:rPr lang="fr-CH" dirty="0" smtClean="0"/>
              <a:t> </a:t>
            </a:r>
            <a:r>
              <a:rPr lang="fr-CH" dirty="0" err="1" smtClean="0"/>
              <a:t>needed</a:t>
            </a:r>
            <a:r>
              <a:rPr lang="mr-IN" dirty="0" smtClean="0"/>
              <a:t>…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Punishment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changed</a:t>
            </a:r>
            <a:r>
              <a:rPr lang="fr-CH" dirty="0" smtClean="0"/>
              <a:t> in a </a:t>
            </a:r>
            <a:r>
              <a:rPr lang="fr-CH" dirty="0" err="1" smtClean="0"/>
              <a:t>way</a:t>
            </a:r>
            <a:r>
              <a:rPr lang="fr-CH" dirty="0" smtClean="0"/>
              <a:t> to </a:t>
            </a:r>
            <a:r>
              <a:rPr lang="fr-CH" dirty="0" err="1" smtClean="0"/>
              <a:t>further</a:t>
            </a:r>
            <a:r>
              <a:rPr lang="fr-CH" dirty="0" smtClean="0"/>
              <a:t> help </a:t>
            </a:r>
            <a:r>
              <a:rPr lang="fr-CH" dirty="0" err="1" smtClean="0"/>
              <a:t>BOPs</a:t>
            </a:r>
            <a:r>
              <a:rPr lang="fr-CH" dirty="0" smtClean="0"/>
              <a:t> in new post-</a:t>
            </a:r>
            <a:r>
              <a:rPr lang="fr-CH" dirty="0" err="1" smtClean="0"/>
              <a:t>instinctual</a:t>
            </a:r>
            <a:r>
              <a:rPr lang="fr-CH" dirty="0" smtClean="0"/>
              <a:t> society</a:t>
            </a:r>
            <a:r>
              <a:rPr lang="mr-IN" dirty="0" smtClean="0"/>
              <a:t>…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0077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5989" y="585216"/>
            <a:ext cx="10398211" cy="797535"/>
          </a:xfrm>
        </p:spPr>
        <p:txBody>
          <a:bodyPr/>
          <a:lstStyle/>
          <a:p>
            <a:r>
              <a:rPr lang="fr-CH" dirty="0" smtClean="0"/>
              <a:t>Section 17 (</a:t>
            </a:r>
            <a:r>
              <a:rPr lang="fr-CH" dirty="0" err="1" smtClean="0"/>
              <a:t>cont</a:t>
            </a:r>
            <a:r>
              <a:rPr lang="fr-CH" dirty="0" smtClean="0"/>
              <a:t>.)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5990" y="1655805"/>
            <a:ext cx="11518908" cy="496801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Ultimately</a:t>
            </a:r>
            <a:r>
              <a:rPr lang="fr-CH" dirty="0" smtClean="0"/>
              <a:t> a </a:t>
            </a:r>
            <a:r>
              <a:rPr lang="fr-CH" dirty="0" err="1" smtClean="0"/>
              <a:t>pairing</a:t>
            </a:r>
            <a:r>
              <a:rPr lang="fr-CH" dirty="0" smtClean="0"/>
              <a:t> of </a:t>
            </a:r>
            <a:r>
              <a:rPr lang="fr-CH" dirty="0" err="1" smtClean="0"/>
              <a:t>two</a:t>
            </a:r>
            <a:r>
              <a:rPr lang="fr-CH" dirty="0" smtClean="0"/>
              <a:t> distinct peoples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aggressive</a:t>
            </a:r>
            <a:r>
              <a:rPr lang="fr-CH" dirty="0" smtClean="0"/>
              <a:t> animal </a:t>
            </a:r>
            <a:r>
              <a:rPr lang="fr-CH" i="1" dirty="0" err="1" smtClean="0"/>
              <a:t>artists</a:t>
            </a:r>
            <a:r>
              <a:rPr lang="fr-CH" dirty="0" smtClean="0"/>
              <a:t> + docile pliable </a:t>
            </a:r>
            <a:r>
              <a:rPr lang="fr-CH" i="1" dirty="0" smtClean="0"/>
              <a:t>masses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Previously</a:t>
            </a:r>
            <a:r>
              <a:rPr lang="fr-CH" dirty="0" smtClean="0"/>
              <a:t> </a:t>
            </a:r>
            <a:r>
              <a:rPr lang="fr-CH" dirty="0" err="1" smtClean="0"/>
              <a:t>animals</a:t>
            </a:r>
            <a:r>
              <a:rPr lang="fr-CH" dirty="0" smtClean="0"/>
              <a:t> </a:t>
            </a:r>
            <a:r>
              <a:rPr lang="fr-CH" dirty="0" err="1" smtClean="0"/>
              <a:t>raided</a:t>
            </a:r>
            <a:r>
              <a:rPr lang="fr-CH" dirty="0" smtClean="0"/>
              <a:t>, </a:t>
            </a:r>
            <a:r>
              <a:rPr lang="fr-CH" dirty="0" err="1" smtClean="0"/>
              <a:t>massacred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 </a:t>
            </a:r>
            <a:r>
              <a:rPr lang="fr-CH" dirty="0" err="1" smtClean="0"/>
              <a:t>co-existed</a:t>
            </a:r>
            <a:r>
              <a:rPr lang="fr-CH" dirty="0" smtClean="0"/>
              <a:t> w/masses </a:t>
            </a:r>
            <a:r>
              <a:rPr lang="fr-CH" dirty="0" err="1" smtClean="0"/>
              <a:t>receptive</a:t>
            </a:r>
            <a:r>
              <a:rPr lang="fr-CH" dirty="0" smtClean="0"/>
              <a:t> to </a:t>
            </a:r>
            <a:r>
              <a:rPr lang="fr-CH" dirty="0" err="1" smtClean="0"/>
              <a:t>conds</a:t>
            </a:r>
            <a:r>
              <a:rPr lang="fr-CH" dirty="0" smtClean="0"/>
              <a:t> of dom.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Neither</a:t>
            </a:r>
            <a:r>
              <a:rPr lang="fr-CH" dirty="0" smtClean="0"/>
              <a:t> averse to civilisation </a:t>
            </a:r>
            <a:r>
              <a:rPr lang="mr-IN" dirty="0" smtClean="0"/>
              <a:t>–</a:t>
            </a:r>
            <a:r>
              <a:rPr lang="fr-CH" dirty="0" smtClean="0"/>
              <a:t>BOP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treat</a:t>
            </a:r>
            <a:r>
              <a:rPr lang="fr-CH" dirty="0" smtClean="0"/>
              <a:t> </a:t>
            </a:r>
            <a:r>
              <a:rPr lang="fr-CH" dirty="0" err="1" smtClean="0"/>
              <a:t>victims</a:t>
            </a:r>
            <a:r>
              <a:rPr lang="fr-CH" dirty="0" smtClean="0"/>
              <a:t> as </a:t>
            </a:r>
            <a:r>
              <a:rPr lang="fr-CH" dirty="0" err="1" smtClean="0"/>
              <a:t>wished</a:t>
            </a:r>
            <a:r>
              <a:rPr lang="fr-CH" dirty="0" smtClean="0"/>
              <a:t>; masses </a:t>
            </a:r>
            <a:r>
              <a:rPr lang="fr-CH" dirty="0" err="1" smtClean="0"/>
              <a:t>suffered</a:t>
            </a:r>
            <a:r>
              <a:rPr lang="fr-CH" dirty="0" smtClean="0"/>
              <a:t> + bore </a:t>
            </a:r>
            <a:r>
              <a:rPr lang="fr-CH" dirty="0" err="1" smtClean="0"/>
              <a:t>captivity</a:t>
            </a:r>
            <a:endParaRPr lang="fr-CH" dirty="0" smtClean="0"/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Organised</a:t>
            </a:r>
            <a:r>
              <a:rPr lang="fr-CH" dirty="0" smtClean="0"/>
              <a:t> state </a:t>
            </a:r>
            <a:r>
              <a:rPr lang="fr-CH" dirty="0" err="1" smtClean="0"/>
              <a:t>created</a:t>
            </a:r>
            <a:r>
              <a:rPr lang="fr-CH" dirty="0" smtClean="0"/>
              <a:t> conditions </a:t>
            </a:r>
            <a:r>
              <a:rPr lang="fr-CH" dirty="0" err="1" smtClean="0"/>
              <a:t>therefore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for BC </a:t>
            </a:r>
            <a:r>
              <a:rPr lang="fr-CH" dirty="0" err="1" smtClean="0"/>
              <a:t>illness</a:t>
            </a:r>
            <a:r>
              <a:rPr lang="fr-CH" dirty="0" smtClean="0"/>
              <a:t> as instinct </a:t>
            </a:r>
            <a:r>
              <a:rPr lang="fr-CH" dirty="0" err="1" smtClean="0"/>
              <a:t>overcome</a:t>
            </a:r>
            <a:r>
              <a:rPr lang="fr-CH" dirty="0" smtClean="0"/>
              <a:t>..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Victims</a:t>
            </a:r>
            <a:r>
              <a:rPr lang="fr-CH" dirty="0" smtClean="0"/>
              <a:t> </a:t>
            </a:r>
            <a:r>
              <a:rPr lang="fr-CH" dirty="0" err="1" smtClean="0"/>
              <a:t>couldn’t</a:t>
            </a:r>
            <a:r>
              <a:rPr lang="fr-CH" dirty="0" smtClean="0"/>
              <a:t> express </a:t>
            </a:r>
            <a:r>
              <a:rPr lang="fr-CH" dirty="0" err="1" smtClean="0"/>
              <a:t>instinctual</a:t>
            </a:r>
            <a:r>
              <a:rPr lang="fr-CH" dirty="0" smtClean="0"/>
              <a:t> </a:t>
            </a:r>
            <a:r>
              <a:rPr lang="fr-CH" dirty="0" err="1" smtClean="0"/>
              <a:t>cruelty</a:t>
            </a:r>
            <a:r>
              <a:rPr lang="fr-CH" dirty="0" smtClean="0"/>
              <a:t>; </a:t>
            </a:r>
            <a:r>
              <a:rPr lang="fr-CH" dirty="0" err="1" smtClean="0"/>
              <a:t>aggression</a:t>
            </a:r>
            <a:r>
              <a:rPr lang="fr-CH" dirty="0" smtClean="0"/>
              <a:t> </a:t>
            </a:r>
            <a:r>
              <a:rPr lang="fr-CH" dirty="0" err="1" smtClean="0"/>
              <a:t>turned</a:t>
            </a:r>
            <a:r>
              <a:rPr lang="fr-CH" dirty="0" smtClean="0"/>
              <a:t> </a:t>
            </a:r>
            <a:r>
              <a:rPr lang="fr-CH" dirty="0" err="1" smtClean="0"/>
              <a:t>inward</a:t>
            </a:r>
            <a:r>
              <a:rPr lang="fr-CH" dirty="0" smtClean="0"/>
              <a:t>; BC </a:t>
            </a:r>
            <a:r>
              <a:rPr lang="fr-CH" dirty="0" err="1" smtClean="0"/>
              <a:t>entered</a:t>
            </a:r>
            <a:r>
              <a:rPr lang="fr-CH" dirty="0" smtClean="0"/>
              <a:t> world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/>
              <a:t>U</a:t>
            </a:r>
            <a:r>
              <a:rPr lang="fr-CH" dirty="0" err="1" smtClean="0"/>
              <a:t>nintended</a:t>
            </a:r>
            <a:r>
              <a:rPr lang="fr-CH" dirty="0" smtClean="0"/>
              <a:t> </a:t>
            </a:r>
            <a:r>
              <a:rPr lang="fr-CH" dirty="0" err="1" smtClean="0"/>
              <a:t>consequence</a:t>
            </a:r>
            <a:r>
              <a:rPr lang="fr-CH" dirty="0" smtClean="0"/>
              <a:t> of </a:t>
            </a:r>
            <a:r>
              <a:rPr lang="fr-CH" dirty="0" err="1" smtClean="0"/>
              <a:t>Nature’s</a:t>
            </a:r>
            <a:r>
              <a:rPr lang="fr-CH" dirty="0" smtClean="0"/>
              <a:t> </a:t>
            </a:r>
            <a:r>
              <a:rPr lang="fr-CH" dirty="0" err="1" smtClean="0"/>
              <a:t>breeding</a:t>
            </a:r>
            <a:r>
              <a:rPr lang="fr-CH" dirty="0" smtClean="0"/>
              <a:t> programme </a:t>
            </a:r>
            <a:r>
              <a:rPr lang="fr-CH" dirty="0" err="1" smtClean="0"/>
              <a:t>which</a:t>
            </a:r>
            <a:r>
              <a:rPr lang="fr-CH" dirty="0" smtClean="0"/>
              <a:t> exposes </a:t>
            </a:r>
            <a:r>
              <a:rPr lang="fr-CH" dirty="0" err="1" smtClean="0"/>
              <a:t>impt</a:t>
            </a:r>
            <a:r>
              <a:rPr lang="fr-CH" dirty="0" smtClean="0"/>
              <a:t> </a:t>
            </a:r>
            <a:r>
              <a:rPr lang="fr-CH" dirty="0" err="1" smtClean="0"/>
              <a:t>precondition</a:t>
            </a:r>
            <a:r>
              <a:rPr lang="fr-CH" dirty="0" smtClean="0"/>
              <a:t> of BC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smtClean="0"/>
              <a:t>Conscience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captivity</a:t>
            </a:r>
            <a:r>
              <a:rPr lang="fr-CH" dirty="0" smtClean="0"/>
              <a:t> - </a:t>
            </a:r>
            <a:r>
              <a:rPr lang="fr-CH" dirty="0" err="1" smtClean="0"/>
              <a:t>inward</a:t>
            </a:r>
            <a:r>
              <a:rPr lang="fr-CH" dirty="0" smtClean="0"/>
              <a:t> </a:t>
            </a:r>
            <a:r>
              <a:rPr lang="fr-CH" dirty="0" err="1" smtClean="0"/>
              <a:t>discharge</a:t>
            </a:r>
            <a:r>
              <a:rPr lang="fr-CH" dirty="0" smtClean="0"/>
              <a:t> of instinct; </a:t>
            </a:r>
            <a:r>
              <a:rPr lang="fr-CH" dirty="0" err="1" smtClean="0"/>
              <a:t>victims</a:t>
            </a:r>
            <a:r>
              <a:rPr lang="fr-CH" dirty="0" smtClean="0"/>
              <a:t> </a:t>
            </a:r>
            <a:r>
              <a:rPr lang="fr-CH" dirty="0" err="1" smtClean="0"/>
              <a:t>also</a:t>
            </a:r>
            <a:r>
              <a:rPr lang="fr-CH" dirty="0" smtClean="0"/>
              <a:t> </a:t>
            </a:r>
            <a:r>
              <a:rPr lang="fr-CH" dirty="0" err="1" smtClean="0"/>
              <a:t>become</a:t>
            </a:r>
            <a:r>
              <a:rPr lang="fr-CH" dirty="0" smtClean="0"/>
              <a:t> </a:t>
            </a:r>
            <a:r>
              <a:rPr lang="fr-CH" dirty="0" err="1" smtClean="0"/>
              <a:t>creatures</a:t>
            </a:r>
            <a:r>
              <a:rPr lang="fr-CH" dirty="0" smtClean="0"/>
              <a:t> of conscience </a:t>
            </a:r>
          </a:p>
          <a:p>
            <a:pPr>
              <a:buFont typeface="Wingdings" charset="2"/>
              <a:buChar char="§"/>
            </a:pPr>
            <a:r>
              <a:rPr lang="fr-CH" dirty="0" smtClean="0"/>
              <a:t> Conscience </a:t>
            </a:r>
            <a:r>
              <a:rPr lang="fr-CH" dirty="0" err="1" smtClean="0"/>
              <a:t>therefore</a:t>
            </a:r>
            <a:r>
              <a:rPr lang="fr-CH" dirty="0" smtClean="0"/>
              <a:t> </a:t>
            </a:r>
            <a:r>
              <a:rPr lang="fr-CH" dirty="0" err="1" smtClean="0"/>
              <a:t>around</a:t>
            </a:r>
            <a:r>
              <a:rPr lang="fr-CH" dirty="0" smtClean="0"/>
              <a:t> for </a:t>
            </a:r>
            <a:r>
              <a:rPr lang="fr-CH" dirty="0" err="1" smtClean="0"/>
              <a:t>millenia</a:t>
            </a:r>
            <a:r>
              <a:rPr lang="fr-CH" dirty="0" smtClean="0"/>
              <a:t> </a:t>
            </a:r>
            <a:r>
              <a:rPr lang="fr-CH" dirty="0" err="1" smtClean="0"/>
              <a:t>until</a:t>
            </a:r>
            <a:r>
              <a:rPr lang="fr-CH" dirty="0" smtClean="0"/>
              <a:t> BC </a:t>
            </a:r>
            <a:r>
              <a:rPr lang="fr-CH" dirty="0" err="1" smtClean="0"/>
              <a:t>emerges</a:t>
            </a:r>
            <a:r>
              <a:rPr lang="fr-CH" dirty="0" smtClean="0"/>
              <a:t> as use of corporal </a:t>
            </a:r>
            <a:r>
              <a:rPr lang="fr-CH" dirty="0" err="1" smtClean="0"/>
              <a:t>punishment</a:t>
            </a:r>
            <a:r>
              <a:rPr lang="fr-CH" dirty="0" smtClean="0"/>
              <a:t> </a:t>
            </a:r>
            <a:r>
              <a:rPr lang="fr-CH" dirty="0" err="1" smtClean="0"/>
              <a:t>delayed</a:t>
            </a:r>
            <a:r>
              <a:rPr lang="fr-CH" dirty="0" smtClean="0"/>
              <a:t> BC</a:t>
            </a:r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Victims</a:t>
            </a:r>
            <a:r>
              <a:rPr lang="fr-CH" dirty="0" smtClean="0"/>
              <a:t> </a:t>
            </a:r>
            <a:r>
              <a:rPr lang="fr-CH" dirty="0" err="1" smtClean="0"/>
              <a:t>saw</a:t>
            </a:r>
            <a:r>
              <a:rPr lang="fr-CH" dirty="0" smtClean="0"/>
              <a:t> </a:t>
            </a:r>
            <a:r>
              <a:rPr lang="fr-CH" dirty="0" err="1" smtClean="0"/>
              <a:t>captors</a:t>
            </a:r>
            <a:r>
              <a:rPr lang="fr-CH" dirty="0" smtClean="0"/>
              <a:t> as </a:t>
            </a:r>
            <a:r>
              <a:rPr lang="fr-CH" dirty="0" err="1" smtClean="0"/>
              <a:t>BOPs</a:t>
            </a:r>
            <a:r>
              <a:rPr lang="fr-CH" dirty="0" smtClean="0"/>
              <a:t>, forces of nature</a:t>
            </a:r>
            <a:r>
              <a:rPr lang="mr-IN" dirty="0" smtClean="0"/>
              <a:t>…</a:t>
            </a:r>
            <a:r>
              <a:rPr lang="fr-CH" dirty="0" err="1" smtClean="0"/>
              <a:t>until</a:t>
            </a:r>
            <a:r>
              <a:rPr lang="fr-CH" dirty="0" smtClean="0"/>
              <a:t> SRM + CT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become</a:t>
            </a:r>
            <a:r>
              <a:rPr lang="fr-CH" dirty="0" smtClean="0"/>
              <a:t> </a:t>
            </a:r>
            <a:r>
              <a:rPr lang="fr-CH" dirty="0" err="1" smtClean="0"/>
              <a:t>evil</a:t>
            </a:r>
            <a:endParaRPr lang="fr-CH" dirty="0" smtClean="0"/>
          </a:p>
          <a:p>
            <a:pPr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smtClean="0"/>
              <a:t>Mercy has </a:t>
            </a:r>
            <a:r>
              <a:rPr lang="fr-CH" dirty="0" err="1" smtClean="0"/>
              <a:t>replaced</a:t>
            </a:r>
            <a:r>
              <a:rPr lang="fr-CH" dirty="0" smtClean="0"/>
              <a:t> </a:t>
            </a:r>
            <a:r>
              <a:rPr lang="fr-CH" dirty="0" err="1" smtClean="0"/>
              <a:t>punishment</a:t>
            </a:r>
            <a:r>
              <a:rPr lang="fr-CH" dirty="0" smtClean="0"/>
              <a:t>; </a:t>
            </a:r>
            <a:r>
              <a:rPr lang="fr-CH" dirty="0" err="1" smtClean="0"/>
              <a:t>Priests</a:t>
            </a:r>
            <a:r>
              <a:rPr lang="fr-CH" dirty="0" smtClean="0"/>
              <a:t> </a:t>
            </a:r>
            <a:r>
              <a:rPr lang="fr-CH" dirty="0" err="1" smtClean="0"/>
              <a:t>rise</a:t>
            </a:r>
            <a:r>
              <a:rPr lang="fr-CH" dirty="0" smtClean="0"/>
              <a:t> in power; encourage MOR to </a:t>
            </a:r>
            <a:r>
              <a:rPr lang="fr-CH" dirty="0" err="1" smtClean="0"/>
              <a:t>see</a:t>
            </a:r>
            <a:r>
              <a:rPr lang="fr-CH" dirty="0" smtClean="0"/>
              <a:t> </a:t>
            </a:r>
            <a:r>
              <a:rPr lang="fr-CH" dirty="0" err="1" smtClean="0"/>
              <a:t>pun</a:t>
            </a:r>
            <a:r>
              <a:rPr lang="fr-CH" dirty="0" smtClean="0"/>
              <a:t> as </a:t>
            </a:r>
            <a:r>
              <a:rPr lang="fr-CH" dirty="0" err="1" smtClean="0"/>
              <a:t>just</a:t>
            </a:r>
            <a:r>
              <a:rPr lang="fr-CH" dirty="0" smtClean="0"/>
              <a:t>, </a:t>
            </a:r>
            <a:r>
              <a:rPr lang="fr-CH" dirty="0" err="1" smtClean="0"/>
              <a:t>worthy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188603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373" y="585216"/>
            <a:ext cx="10488827" cy="881119"/>
          </a:xfrm>
        </p:spPr>
        <p:txBody>
          <a:bodyPr/>
          <a:lstStyle/>
          <a:p>
            <a:r>
              <a:rPr lang="fr-CH" dirty="0" smtClean="0"/>
              <a:t>Section 18-19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2956" y="1705232"/>
            <a:ext cx="11385394" cy="489629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BC not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treated</a:t>
            </a:r>
            <a:r>
              <a:rPr lang="fr-CH" dirty="0" smtClean="0"/>
              <a:t> </a:t>
            </a:r>
            <a:r>
              <a:rPr lang="fr-CH" dirty="0" err="1" smtClean="0"/>
              <a:t>lightly</a:t>
            </a:r>
            <a:r>
              <a:rPr lang="fr-CH" dirty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external</a:t>
            </a:r>
            <a:r>
              <a:rPr lang="fr-CH" dirty="0" smtClean="0"/>
              <a:t> </a:t>
            </a:r>
            <a:r>
              <a:rPr lang="fr-CH" dirty="0" err="1" smtClean="0"/>
              <a:t>artistry</a:t>
            </a:r>
            <a:r>
              <a:rPr lang="fr-CH" dirty="0" smtClean="0"/>
              <a:t> of </a:t>
            </a:r>
            <a:r>
              <a:rPr lang="fr-CH" dirty="0" err="1" smtClean="0"/>
              <a:t>BOPs</a:t>
            </a:r>
            <a:r>
              <a:rPr lang="fr-CH" dirty="0" smtClean="0"/>
              <a:t>; </a:t>
            </a:r>
            <a:r>
              <a:rPr lang="fr-CH" dirty="0" err="1" smtClean="0"/>
              <a:t>internal</a:t>
            </a:r>
            <a:r>
              <a:rPr lang="fr-CH" dirty="0" smtClean="0"/>
              <a:t> </a:t>
            </a:r>
            <a:r>
              <a:rPr lang="fr-CH" dirty="0" err="1" smtClean="0"/>
              <a:t>artistry</a:t>
            </a:r>
            <a:r>
              <a:rPr lang="fr-CH" dirty="0" smtClean="0"/>
              <a:t> of </a:t>
            </a:r>
            <a:r>
              <a:rPr lang="fr-CH" dirty="0" err="1" smtClean="0"/>
              <a:t>victims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Both</a:t>
            </a:r>
            <a:r>
              <a:rPr lang="fr-CH" dirty="0" smtClean="0"/>
              <a:t> cases, </a:t>
            </a:r>
            <a:r>
              <a:rPr lang="fr-CH" dirty="0" err="1" smtClean="0"/>
              <a:t>same</a:t>
            </a:r>
            <a:r>
              <a:rPr lang="fr-CH" dirty="0" smtClean="0"/>
              <a:t> </a:t>
            </a:r>
            <a:r>
              <a:rPr lang="fr-CH" b="1" dirty="0" smtClean="0"/>
              <a:t>active force at </a:t>
            </a:r>
            <a:r>
              <a:rPr lang="fr-CH" b="1" dirty="0" err="1" smtClean="0"/>
              <a:t>work</a:t>
            </a:r>
            <a:r>
              <a:rPr lang="mr-IN" b="1" dirty="0" smtClean="0"/>
              <a:t>…</a:t>
            </a:r>
            <a:r>
              <a:rPr lang="fr-CH" b="1" dirty="0" err="1" smtClean="0"/>
              <a:t>namely</a:t>
            </a:r>
            <a:r>
              <a:rPr lang="fr-CH" b="1" dirty="0" smtClean="0"/>
              <a:t> the instinct for </a:t>
            </a:r>
            <a:r>
              <a:rPr lang="fr-CH" b="1" dirty="0" err="1" smtClean="0"/>
              <a:t>freedom</a:t>
            </a:r>
            <a:r>
              <a:rPr lang="fr-CH" b="1" dirty="0" smtClean="0"/>
              <a:t> </a:t>
            </a:r>
            <a:r>
              <a:rPr lang="mr-IN" b="1" dirty="0" smtClean="0"/>
              <a:t>–</a:t>
            </a:r>
            <a:r>
              <a:rPr lang="fr-CH" b="1" dirty="0" smtClean="0"/>
              <a:t> </a:t>
            </a:r>
            <a:r>
              <a:rPr lang="fr-CH" b="1" dirty="0" err="1" smtClean="0"/>
              <a:t>will</a:t>
            </a:r>
            <a:r>
              <a:rPr lang="fr-CH" b="1" dirty="0" smtClean="0"/>
              <a:t> to power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b="1" dirty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direct active force at </a:t>
            </a:r>
            <a:r>
              <a:rPr lang="fr-CH" dirty="0" err="1" smtClean="0"/>
              <a:t>others</a:t>
            </a:r>
            <a:r>
              <a:rPr lang="fr-CH" dirty="0" smtClean="0"/>
              <a:t>; </a:t>
            </a:r>
            <a:r>
              <a:rPr lang="fr-CH" dirty="0" err="1" smtClean="0"/>
              <a:t>victims</a:t>
            </a:r>
            <a:r>
              <a:rPr lang="fr-CH" dirty="0" smtClean="0"/>
              <a:t> direct at </a:t>
            </a:r>
            <a:r>
              <a:rPr lang="fr-CH" dirty="0" err="1" smtClean="0"/>
              <a:t>internal</a:t>
            </a:r>
            <a:r>
              <a:rPr lang="fr-CH" dirty="0" smtClean="0"/>
              <a:t> ‘</a:t>
            </a:r>
            <a:r>
              <a:rPr lang="fr-CH" dirty="0" err="1" smtClean="0"/>
              <a:t>other</a:t>
            </a:r>
            <a:r>
              <a:rPr lang="fr-CH" dirty="0" smtClean="0"/>
              <a:t>’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b="1" dirty="0"/>
              <a:t> </a:t>
            </a:r>
            <a:r>
              <a:rPr lang="fr-CH" dirty="0" err="1" smtClean="0"/>
              <a:t>Both</a:t>
            </a:r>
            <a:r>
              <a:rPr lang="fr-CH" dirty="0" smtClean="0"/>
              <a:t> cases the </a:t>
            </a:r>
            <a:r>
              <a:rPr lang="fr-CH" dirty="0" err="1" smtClean="0"/>
              <a:t>greater</a:t>
            </a:r>
            <a:r>
              <a:rPr lang="fr-CH" dirty="0" smtClean="0"/>
              <a:t> the distance </a:t>
            </a:r>
            <a:r>
              <a:rPr lang="fr-CH" dirty="0" err="1" smtClean="0"/>
              <a:t>from</a:t>
            </a:r>
            <a:r>
              <a:rPr lang="fr-CH" dirty="0" smtClean="0"/>
              <a:t> the </a:t>
            </a:r>
            <a:r>
              <a:rPr lang="fr-CH" dirty="0" err="1" smtClean="0"/>
              <a:t>other</a:t>
            </a:r>
            <a:r>
              <a:rPr lang="fr-CH" dirty="0" smtClean="0"/>
              <a:t>, the </a:t>
            </a:r>
            <a:r>
              <a:rPr lang="fr-CH" dirty="0" err="1" smtClean="0"/>
              <a:t>greater</a:t>
            </a:r>
            <a:r>
              <a:rPr lang="fr-CH" dirty="0" smtClean="0"/>
              <a:t> the </a:t>
            </a:r>
            <a:r>
              <a:rPr lang="fr-CH" dirty="0" err="1" smtClean="0"/>
              <a:t>pleasure</a:t>
            </a:r>
            <a:r>
              <a:rPr lang="fr-CH" dirty="0" smtClean="0"/>
              <a:t> </a:t>
            </a:r>
            <a:r>
              <a:rPr lang="fr-CH" dirty="0" err="1" smtClean="0"/>
              <a:t>incurred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cruelty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BC </a:t>
            </a:r>
            <a:r>
              <a:rPr lang="fr-CH" dirty="0" err="1" smtClean="0"/>
              <a:t>therefore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a </a:t>
            </a:r>
            <a:r>
              <a:rPr lang="fr-CH" dirty="0" err="1" smtClean="0"/>
              <a:t>generative</a:t>
            </a:r>
            <a:r>
              <a:rPr lang="fr-CH" dirty="0" smtClean="0"/>
              <a:t> force, an </a:t>
            </a:r>
            <a:r>
              <a:rPr lang="fr-CH" dirty="0" err="1" smtClean="0"/>
              <a:t>aid</a:t>
            </a:r>
            <a:r>
              <a:rPr lang="fr-CH" dirty="0" smtClean="0"/>
              <a:t> to </a:t>
            </a:r>
            <a:r>
              <a:rPr lang="fr-CH" dirty="0" err="1" smtClean="0"/>
              <a:t>progress</a:t>
            </a:r>
            <a:r>
              <a:rPr lang="fr-CH" dirty="0" smtClean="0"/>
              <a:t> of </a:t>
            </a:r>
            <a:r>
              <a:rPr lang="fr-CH" dirty="0" err="1" smtClean="0"/>
              <a:t>human</a:t>
            </a:r>
            <a:r>
              <a:rPr lang="fr-CH" dirty="0" smtClean="0"/>
              <a:t> animal in right scenario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smtClean="0"/>
              <a:t>BC </a:t>
            </a:r>
            <a:r>
              <a:rPr lang="fr-CH" dirty="0" err="1" smtClean="0"/>
              <a:t>compared</a:t>
            </a:r>
            <a:r>
              <a:rPr lang="fr-CH" dirty="0" smtClean="0"/>
              <a:t> to a </a:t>
            </a:r>
            <a:r>
              <a:rPr lang="fr-CH" dirty="0" err="1" smtClean="0"/>
              <a:t>pregnancy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results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healthy</a:t>
            </a:r>
            <a:r>
              <a:rPr lang="fr-CH" dirty="0" smtClean="0"/>
              <a:t> </a:t>
            </a:r>
            <a:r>
              <a:rPr lang="fr-CH" dirty="0" err="1" smtClean="0"/>
              <a:t>child</a:t>
            </a:r>
            <a:r>
              <a:rPr lang="fr-CH" dirty="0" smtClean="0"/>
              <a:t>; </a:t>
            </a:r>
            <a:r>
              <a:rPr lang="fr-CH" dirty="0" err="1" smtClean="0"/>
              <a:t>miscarraige</a:t>
            </a:r>
            <a:r>
              <a:rPr lang="fr-CH" dirty="0" smtClean="0"/>
              <a:t>; </a:t>
            </a:r>
            <a:r>
              <a:rPr lang="fr-CH" dirty="0" err="1" smtClean="0"/>
              <a:t>death</a:t>
            </a:r>
            <a:r>
              <a:rPr lang="fr-CH" dirty="0" smtClean="0"/>
              <a:t> of </a:t>
            </a:r>
            <a:r>
              <a:rPr lang="fr-CH" dirty="0" err="1" smtClean="0"/>
              <a:t>mother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endParaRPr lang="fr-CH" dirty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b="1" dirty="0" err="1" smtClean="0"/>
              <a:t>Seek</a:t>
            </a:r>
            <a:r>
              <a:rPr lang="fr-CH" b="1" dirty="0" smtClean="0"/>
              <a:t> out conditions </a:t>
            </a:r>
            <a:r>
              <a:rPr lang="fr-CH" b="1" dirty="0" err="1" smtClean="0"/>
              <a:t>under</a:t>
            </a:r>
            <a:r>
              <a:rPr lang="fr-CH" b="1" dirty="0" smtClean="0"/>
              <a:t> </a:t>
            </a:r>
            <a:r>
              <a:rPr lang="fr-CH" b="1" dirty="0" err="1" smtClean="0"/>
              <a:t>which</a:t>
            </a:r>
            <a:r>
              <a:rPr lang="fr-CH" b="1" dirty="0" smtClean="0"/>
              <a:t> </a:t>
            </a:r>
            <a:r>
              <a:rPr lang="fr-CH" b="1" dirty="0" err="1" smtClean="0"/>
              <a:t>this</a:t>
            </a:r>
            <a:r>
              <a:rPr lang="fr-CH" b="1" dirty="0" smtClean="0"/>
              <a:t> </a:t>
            </a:r>
            <a:r>
              <a:rPr lang="fr-CH" b="1" dirty="0" err="1" smtClean="0"/>
              <a:t>illness</a:t>
            </a:r>
            <a:r>
              <a:rPr lang="fr-CH" b="1" dirty="0" smtClean="0"/>
              <a:t> has </a:t>
            </a:r>
            <a:r>
              <a:rPr lang="fr-CH" b="1" dirty="0" err="1" smtClean="0"/>
              <a:t>reached</a:t>
            </a:r>
            <a:r>
              <a:rPr lang="fr-CH" b="1" dirty="0" smtClean="0"/>
              <a:t> </a:t>
            </a:r>
            <a:r>
              <a:rPr lang="fr-CH" b="1" dirty="0" err="1" smtClean="0"/>
              <a:t>its</a:t>
            </a:r>
            <a:r>
              <a:rPr lang="fr-CH" b="1" dirty="0" smtClean="0"/>
              <a:t> </a:t>
            </a:r>
            <a:r>
              <a:rPr lang="fr-CH" b="1" dirty="0" err="1" smtClean="0"/>
              <a:t>most</a:t>
            </a:r>
            <a:r>
              <a:rPr lang="fr-CH" b="1" dirty="0" smtClean="0"/>
              <a:t> terrible and sublime </a:t>
            </a:r>
            <a:r>
              <a:rPr lang="fr-CH" b="1" dirty="0" err="1" smtClean="0"/>
              <a:t>height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How </a:t>
            </a:r>
            <a:r>
              <a:rPr lang="fr-CH" dirty="0" err="1" smtClean="0"/>
              <a:t>did</a:t>
            </a:r>
            <a:r>
              <a:rPr lang="fr-CH" dirty="0" smtClean="0"/>
              <a:t> BC </a:t>
            </a:r>
            <a:r>
              <a:rPr lang="fr-CH" dirty="0" err="1" smtClean="0"/>
              <a:t>become</a:t>
            </a:r>
            <a:r>
              <a:rPr lang="fr-CH" dirty="0" smtClean="0"/>
              <a:t> the basis for Chr in </a:t>
            </a:r>
            <a:r>
              <a:rPr lang="fr-CH" dirty="0" err="1" smtClean="0"/>
              <a:t>other</a:t>
            </a:r>
            <a:r>
              <a:rPr lang="fr-CH" dirty="0" smtClean="0"/>
              <a:t> </a:t>
            </a:r>
            <a:r>
              <a:rPr lang="fr-CH" dirty="0" err="1" smtClean="0"/>
              <a:t>words</a:t>
            </a:r>
            <a:r>
              <a:rPr lang="fr-CH" dirty="0" smtClean="0"/>
              <a:t>? (w/o </a:t>
            </a:r>
            <a:r>
              <a:rPr lang="fr-CH" dirty="0" err="1" smtClean="0"/>
              <a:t>mentioning</a:t>
            </a:r>
            <a:r>
              <a:rPr lang="fr-CH" dirty="0" smtClean="0"/>
              <a:t> Chr by </a:t>
            </a:r>
            <a:r>
              <a:rPr lang="fr-CH" dirty="0" err="1" smtClean="0"/>
              <a:t>name</a:t>
            </a:r>
            <a:r>
              <a:rPr lang="mr-IN" dirty="0" smtClean="0"/>
              <a:t>…</a:t>
            </a:r>
            <a:r>
              <a:rPr lang="fr-CH" dirty="0" smtClean="0"/>
              <a:t>)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H</a:t>
            </a:r>
            <a:r>
              <a:rPr lang="fr-CH" dirty="0" smtClean="0"/>
              <a:t>ow </a:t>
            </a:r>
            <a:r>
              <a:rPr lang="fr-CH" dirty="0" err="1" smtClean="0"/>
              <a:t>did</a:t>
            </a:r>
            <a:r>
              <a:rPr lang="fr-CH" dirty="0" smtClean="0"/>
              <a:t> BC </a:t>
            </a:r>
            <a:r>
              <a:rPr lang="fr-CH" dirty="0" err="1" smtClean="0"/>
              <a:t>become</a:t>
            </a:r>
            <a:r>
              <a:rPr lang="fr-CH" dirty="0" smtClean="0"/>
              <a:t> the basis for the </a:t>
            </a:r>
            <a:r>
              <a:rPr lang="fr-CH" dirty="0" err="1" smtClean="0"/>
              <a:t>teaching</a:t>
            </a:r>
            <a:r>
              <a:rPr lang="fr-CH" dirty="0" smtClean="0"/>
              <a:t> and </a:t>
            </a:r>
            <a:r>
              <a:rPr lang="fr-CH" dirty="0" err="1" smtClean="0"/>
              <a:t>development</a:t>
            </a:r>
            <a:r>
              <a:rPr lang="fr-CH" dirty="0" smtClean="0"/>
              <a:t> of </a:t>
            </a:r>
            <a:r>
              <a:rPr lang="fr-CH" dirty="0" err="1" smtClean="0"/>
              <a:t>guilt</a:t>
            </a:r>
            <a:r>
              <a:rPr lang="fr-CH" dirty="0" smtClean="0"/>
              <a:t>?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How </a:t>
            </a:r>
            <a:r>
              <a:rPr lang="fr-CH" dirty="0" err="1" smtClean="0"/>
              <a:t>did</a:t>
            </a:r>
            <a:r>
              <a:rPr lang="fr-CH" dirty="0" smtClean="0"/>
              <a:t> the </a:t>
            </a:r>
            <a:r>
              <a:rPr lang="fr-CH" dirty="0" err="1" smtClean="0"/>
              <a:t>religious</a:t>
            </a:r>
            <a:r>
              <a:rPr lang="fr-CH" dirty="0" smtClean="0"/>
              <a:t> obligations of the </a:t>
            </a:r>
            <a:r>
              <a:rPr lang="fr-CH" dirty="0" err="1" smtClean="0"/>
              <a:t>creatures</a:t>
            </a:r>
            <a:r>
              <a:rPr lang="fr-CH" dirty="0" smtClean="0"/>
              <a:t> 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invented</a:t>
            </a:r>
            <a:r>
              <a:rPr lang="fr-CH" dirty="0" smtClean="0"/>
              <a:t> BC </a:t>
            </a:r>
            <a:r>
              <a:rPr lang="fr-CH" dirty="0" err="1" smtClean="0"/>
              <a:t>emerge</a:t>
            </a:r>
            <a:r>
              <a:rPr lang="fr-CH" dirty="0" smtClean="0"/>
              <a:t>?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C-D </a:t>
            </a:r>
            <a:r>
              <a:rPr lang="fr-CH" dirty="0" err="1"/>
              <a:t>rel</a:t>
            </a:r>
            <a:r>
              <a:rPr lang="fr-CH" dirty="0"/>
              <a:t> </a:t>
            </a:r>
            <a:r>
              <a:rPr lang="fr-CH" dirty="0" err="1"/>
              <a:t>re-examined</a:t>
            </a:r>
            <a:r>
              <a:rPr lang="fr-CH" dirty="0"/>
              <a:t> (</a:t>
            </a:r>
            <a:r>
              <a:rPr lang="fr-CH" dirty="0" err="1"/>
              <a:t>left</a:t>
            </a:r>
            <a:r>
              <a:rPr lang="fr-CH" dirty="0"/>
              <a:t> in S10) - Self-</a:t>
            </a:r>
            <a:r>
              <a:rPr lang="fr-CH" dirty="0" err="1"/>
              <a:t>cancellation</a:t>
            </a:r>
            <a:r>
              <a:rPr lang="fr-CH" dirty="0"/>
              <a:t> of Justice = </a:t>
            </a:r>
            <a:r>
              <a:rPr lang="fr-CH" dirty="0" err="1"/>
              <a:t>most</a:t>
            </a:r>
            <a:r>
              <a:rPr lang="fr-CH" dirty="0"/>
              <a:t> </a:t>
            </a:r>
            <a:r>
              <a:rPr lang="fr-CH" dirty="0" err="1"/>
              <a:t>powerful</a:t>
            </a:r>
            <a:r>
              <a:rPr lang="fr-CH" dirty="0"/>
              <a:t> </a:t>
            </a:r>
            <a:r>
              <a:rPr lang="fr-CH" dirty="0" err="1"/>
              <a:t>became</a:t>
            </a:r>
            <a:r>
              <a:rPr lang="fr-CH" dirty="0"/>
              <a:t> </a:t>
            </a:r>
            <a:r>
              <a:rPr lang="fr-CH" dirty="0" err="1"/>
              <a:t>merciful</a:t>
            </a:r>
            <a:endParaRPr lang="fr-CH" dirty="0"/>
          </a:p>
          <a:p>
            <a:pPr marL="0" indent="0">
              <a:spcBef>
                <a:spcPts val="600"/>
              </a:spcBef>
              <a:buNone/>
            </a:pPr>
            <a:endParaRPr lang="fr-CH" dirty="0" smtClean="0"/>
          </a:p>
          <a:p>
            <a:pPr>
              <a:buFont typeface="Wingdings" charset="2"/>
              <a:buChar char="§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64346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562" y="585216"/>
            <a:ext cx="10447638" cy="815216"/>
          </a:xfrm>
        </p:spPr>
        <p:txBody>
          <a:bodyPr/>
          <a:lstStyle/>
          <a:p>
            <a:r>
              <a:rPr lang="fr-CH" dirty="0" smtClean="0"/>
              <a:t>Section 19 (</a:t>
            </a:r>
            <a:r>
              <a:rPr lang="fr-CH" dirty="0" err="1" smtClean="0"/>
              <a:t>cont</a:t>
            </a:r>
            <a:r>
              <a:rPr lang="fr-CH" dirty="0" smtClean="0"/>
              <a:t>.)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562" y="1598141"/>
            <a:ext cx="11579487" cy="509098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most</a:t>
            </a:r>
            <a:r>
              <a:rPr lang="fr-CH" dirty="0" smtClean="0"/>
              <a:t> </a:t>
            </a:r>
            <a:r>
              <a:rPr lang="fr-CH" dirty="0" err="1" smtClean="0"/>
              <a:t>powerful</a:t>
            </a:r>
            <a:r>
              <a:rPr lang="fr-CH" dirty="0" smtClean="0"/>
              <a:t> </a:t>
            </a:r>
            <a:r>
              <a:rPr lang="fr-CH" dirty="0" err="1" smtClean="0"/>
              <a:t>became</a:t>
            </a:r>
            <a:r>
              <a:rPr lang="fr-CH" dirty="0" smtClean="0"/>
              <a:t> the </a:t>
            </a:r>
            <a:r>
              <a:rPr lang="fr-CH" dirty="0" err="1" smtClean="0"/>
              <a:t>models</a:t>
            </a:r>
            <a:r>
              <a:rPr lang="fr-CH" dirty="0" smtClean="0"/>
              <a:t> for </a:t>
            </a:r>
            <a:r>
              <a:rPr lang="fr-CH" dirty="0" err="1" smtClean="0"/>
              <a:t>our</a:t>
            </a:r>
            <a:r>
              <a:rPr lang="fr-CH" dirty="0" smtClean="0"/>
              <a:t> </a:t>
            </a:r>
            <a:r>
              <a:rPr lang="fr-CH" dirty="0" err="1" smtClean="0"/>
              <a:t>ancestors</a:t>
            </a:r>
            <a:r>
              <a:rPr lang="fr-CH" dirty="0" smtClean="0"/>
              <a:t>, </a:t>
            </a:r>
            <a:r>
              <a:rPr lang="fr-CH" dirty="0" err="1" smtClean="0"/>
              <a:t>became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+ </a:t>
            </a:r>
            <a:r>
              <a:rPr lang="fr-CH" dirty="0" err="1" smtClean="0"/>
              <a:t>duty</a:t>
            </a:r>
            <a:r>
              <a:rPr lang="fr-CH" dirty="0" smtClean="0"/>
              <a:t> </a:t>
            </a:r>
            <a:r>
              <a:rPr lang="fr-CH" dirty="0" err="1" smtClean="0"/>
              <a:t>acquired</a:t>
            </a:r>
            <a:r>
              <a:rPr lang="fr-CH" dirty="0" smtClean="0"/>
              <a:t> a </a:t>
            </a:r>
            <a:r>
              <a:rPr lang="fr-CH" dirty="0" err="1" smtClean="0"/>
              <a:t>religious</a:t>
            </a:r>
            <a:r>
              <a:rPr lang="fr-CH" dirty="0" smtClean="0"/>
              <a:t> </a:t>
            </a:r>
            <a:r>
              <a:rPr lang="fr-CH" dirty="0" err="1" smtClean="0"/>
              <a:t>significance</a:t>
            </a:r>
            <a:r>
              <a:rPr lang="fr-CH" dirty="0" smtClean="0"/>
              <a:t> w/</a:t>
            </a:r>
            <a:r>
              <a:rPr lang="fr-CH" dirty="0" err="1" smtClean="0"/>
              <a:t>suffering</a:t>
            </a:r>
            <a:r>
              <a:rPr lang="fr-CH" dirty="0" smtClean="0"/>
              <a:t> </a:t>
            </a:r>
            <a:r>
              <a:rPr lang="fr-CH" dirty="0" err="1" smtClean="0"/>
              <a:t>increasing</a:t>
            </a:r>
            <a:r>
              <a:rPr lang="fr-CH" dirty="0" smtClean="0"/>
              <a:t> </a:t>
            </a:r>
            <a:r>
              <a:rPr lang="fr-CH" dirty="0" err="1" smtClean="0"/>
              <a:t>sign</a:t>
            </a:r>
            <a:r>
              <a:rPr lang="fr-CH" dirty="0" smtClean="0"/>
              <a:t> of </a:t>
            </a:r>
            <a:r>
              <a:rPr lang="fr-CH" dirty="0" err="1" smtClean="0"/>
              <a:t>prosperity</a:t>
            </a:r>
            <a:r>
              <a:rPr lang="fr-CH" dirty="0" smtClean="0"/>
              <a:t> + </a:t>
            </a:r>
            <a:r>
              <a:rPr lang="fr-CH" dirty="0" err="1" smtClean="0"/>
              <a:t>success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/>
              <a:t>C</a:t>
            </a:r>
            <a:r>
              <a:rPr lang="fr-CH" dirty="0" err="1" smtClean="0"/>
              <a:t>ommunities</a:t>
            </a:r>
            <a:r>
              <a:rPr lang="fr-CH" dirty="0" smtClean="0"/>
              <a:t> </a:t>
            </a:r>
            <a:r>
              <a:rPr lang="fr-CH" dirty="0" err="1" smtClean="0"/>
              <a:t>measuring</a:t>
            </a:r>
            <a:r>
              <a:rPr lang="fr-CH" dirty="0" smtClean="0"/>
              <a:t> </a:t>
            </a:r>
            <a:r>
              <a:rPr lang="fr-CH" dirty="0" err="1" smtClean="0"/>
              <a:t>strength</a:t>
            </a:r>
            <a:r>
              <a:rPr lang="fr-CH" dirty="0" smtClean="0"/>
              <a:t> by how </a:t>
            </a:r>
            <a:r>
              <a:rPr lang="fr-CH" dirty="0" err="1" smtClean="0"/>
              <a:t>much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shoulder</a:t>
            </a:r>
            <a:r>
              <a:rPr lang="fr-CH" dirty="0" smtClean="0"/>
              <a:t>, how </a:t>
            </a:r>
            <a:r>
              <a:rPr lang="fr-CH" dirty="0" err="1" smtClean="0"/>
              <a:t>much</a:t>
            </a:r>
            <a:r>
              <a:rPr lang="fr-CH" dirty="0"/>
              <a:t> </a:t>
            </a:r>
            <a:r>
              <a:rPr lang="fr-CH" dirty="0" err="1" smtClean="0"/>
              <a:t>mercy</a:t>
            </a:r>
            <a:r>
              <a:rPr lang="fr-CH" dirty="0" smtClean="0"/>
              <a:t> </a:t>
            </a:r>
            <a:r>
              <a:rPr lang="fr-CH" dirty="0" err="1" smtClean="0"/>
              <a:t>shown</a:t>
            </a:r>
            <a:r>
              <a:rPr lang="mr-IN" dirty="0" smtClean="0"/>
              <a:t>…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Communities</a:t>
            </a:r>
            <a:r>
              <a:rPr lang="fr-CH" dirty="0" smtClean="0"/>
              <a:t> </a:t>
            </a:r>
            <a:r>
              <a:rPr lang="fr-CH" dirty="0" err="1" smtClean="0"/>
              <a:t>continued</a:t>
            </a:r>
            <a:r>
              <a:rPr lang="fr-CH" dirty="0" smtClean="0"/>
              <a:t> to </a:t>
            </a:r>
            <a:r>
              <a:rPr lang="fr-CH" dirty="0" err="1" smtClean="0"/>
              <a:t>thrive</a:t>
            </a:r>
            <a:r>
              <a:rPr lang="fr-CH" dirty="0" smtClean="0"/>
              <a:t> – </a:t>
            </a:r>
            <a:r>
              <a:rPr lang="fr-CH" dirty="0" err="1" smtClean="0"/>
              <a:t>credited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power to </a:t>
            </a:r>
            <a:r>
              <a:rPr lang="fr-CH" dirty="0" err="1" smtClean="0"/>
              <a:t>founding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needed</a:t>
            </a:r>
            <a:r>
              <a:rPr lang="fr-CH" dirty="0" smtClean="0"/>
              <a:t> sacrifices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/>
              <a:t>C</a:t>
            </a:r>
            <a:r>
              <a:rPr lang="fr-CH" dirty="0" err="1" smtClean="0"/>
              <a:t>ommunities</a:t>
            </a:r>
            <a:r>
              <a:rPr lang="fr-CH" dirty="0" smtClean="0"/>
              <a:t>’ power </a:t>
            </a:r>
            <a:r>
              <a:rPr lang="fr-CH" dirty="0" err="1" smtClean="0"/>
              <a:t>grew</a:t>
            </a:r>
            <a:r>
              <a:rPr lang="fr-CH" dirty="0" smtClean="0"/>
              <a:t>; ancestral forces’ power </a:t>
            </a:r>
            <a:r>
              <a:rPr lang="fr-CH" dirty="0" err="1" smtClean="0"/>
              <a:t>grew</a:t>
            </a:r>
            <a:r>
              <a:rPr lang="fr-CH" dirty="0" smtClean="0"/>
              <a:t>; </a:t>
            </a:r>
            <a:r>
              <a:rPr lang="fr-CH" dirty="0" err="1" smtClean="0"/>
              <a:t>grew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feared</a:t>
            </a:r>
            <a:r>
              <a:rPr lang="fr-CH" dirty="0" smtClean="0"/>
              <a:t> + </a:t>
            </a:r>
            <a:r>
              <a:rPr lang="fr-CH" dirty="0" err="1" smtClean="0"/>
              <a:t>appeased</a:t>
            </a:r>
            <a:r>
              <a:rPr lang="fr-CH" dirty="0" smtClean="0"/>
              <a:t> – </a:t>
            </a:r>
            <a:r>
              <a:rPr lang="fr-CH" dirty="0" err="1" smtClean="0"/>
              <a:t>Gods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Communities</a:t>
            </a:r>
            <a:r>
              <a:rPr lang="fr-CH" dirty="0" smtClean="0"/>
              <a:t>’ </a:t>
            </a:r>
            <a:r>
              <a:rPr lang="fr-CH" dirty="0" err="1" smtClean="0"/>
              <a:t>sense</a:t>
            </a:r>
            <a:r>
              <a:rPr lang="fr-CH" dirty="0" smtClean="0"/>
              <a:t> of </a:t>
            </a:r>
            <a:r>
              <a:rPr lang="fr-CH" dirty="0" err="1" smtClean="0"/>
              <a:t>indebtedness</a:t>
            </a:r>
            <a:r>
              <a:rPr lang="fr-CH" dirty="0" smtClean="0"/>
              <a:t> came to </a:t>
            </a:r>
            <a:r>
              <a:rPr lang="fr-CH" dirty="0" err="1" smtClean="0"/>
              <a:t>increase</a:t>
            </a:r>
            <a:r>
              <a:rPr lang="fr-CH" dirty="0" smtClean="0"/>
              <a:t> in proportion to power of </a:t>
            </a:r>
            <a:r>
              <a:rPr lang="fr-CH" dirty="0" err="1" smtClean="0"/>
              <a:t>Gods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Strongest</a:t>
            </a:r>
            <a:r>
              <a:rPr lang="fr-CH" dirty="0" smtClean="0"/>
              <a:t> </a:t>
            </a:r>
            <a:r>
              <a:rPr lang="fr-CH" dirty="0" err="1" smtClean="0"/>
              <a:t>communities</a:t>
            </a:r>
            <a:r>
              <a:rPr lang="fr-CH" dirty="0" smtClean="0"/>
              <a:t> </a:t>
            </a:r>
            <a:r>
              <a:rPr lang="fr-CH" dirty="0" err="1" smtClean="0"/>
              <a:t>had</a:t>
            </a:r>
            <a:r>
              <a:rPr lang="fr-CH" dirty="0" smtClean="0"/>
              <a:t> to </a:t>
            </a:r>
            <a:r>
              <a:rPr lang="fr-CH" dirty="0" err="1" smtClean="0"/>
              <a:t>make</a:t>
            </a:r>
            <a:r>
              <a:rPr lang="fr-CH" dirty="0" smtClean="0"/>
              <a:t> </a:t>
            </a:r>
            <a:r>
              <a:rPr lang="fr-CH" dirty="0" err="1" smtClean="0"/>
              <a:t>biggest</a:t>
            </a:r>
            <a:r>
              <a:rPr lang="fr-CH" dirty="0" smtClean="0"/>
              <a:t>, </a:t>
            </a:r>
            <a:r>
              <a:rPr lang="fr-CH" dirty="0" err="1" smtClean="0"/>
              <a:t>cruellest</a:t>
            </a:r>
            <a:r>
              <a:rPr lang="fr-CH" dirty="0" smtClean="0"/>
              <a:t> sacrifices – no accident </a:t>
            </a:r>
            <a:r>
              <a:rPr lang="fr-CH" dirty="0" err="1" smtClean="0"/>
              <a:t>here</a:t>
            </a:r>
            <a:r>
              <a:rPr lang="fr-CH" dirty="0" smtClean="0"/>
              <a:t>!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smtClean="0"/>
              <a:t>Religion for us </a:t>
            </a:r>
            <a:r>
              <a:rPr lang="fr-CH" dirty="0" err="1" smtClean="0"/>
              <a:t>therefore</a:t>
            </a:r>
            <a:r>
              <a:rPr lang="fr-CH" dirty="0" smtClean="0"/>
              <a:t> has </a:t>
            </a:r>
            <a:r>
              <a:rPr lang="fr-CH" dirty="0" err="1" smtClean="0"/>
              <a:t>origins</a:t>
            </a:r>
            <a:r>
              <a:rPr lang="fr-CH" dirty="0" smtClean="0"/>
              <a:t> in 1 </a:t>
            </a:r>
            <a:r>
              <a:rPr lang="fr-CH" dirty="0" err="1" smtClean="0"/>
              <a:t>particular</a:t>
            </a:r>
            <a:r>
              <a:rPr lang="fr-CH" dirty="0" smtClean="0"/>
              <a:t> </a:t>
            </a:r>
            <a:r>
              <a:rPr lang="fr-CH" dirty="0" err="1" smtClean="0"/>
              <a:t>interpretation</a:t>
            </a:r>
            <a:r>
              <a:rPr lang="fr-CH" dirty="0" smtClean="0"/>
              <a:t> of </a:t>
            </a:r>
            <a:r>
              <a:rPr lang="fr-CH" dirty="0" err="1" smtClean="0"/>
              <a:t>internal</a:t>
            </a:r>
            <a:r>
              <a:rPr lang="fr-CH" dirty="0" smtClean="0"/>
              <a:t> </a:t>
            </a:r>
            <a:r>
              <a:rPr lang="fr-CH" dirty="0" err="1" smtClean="0"/>
              <a:t>duality</a:t>
            </a:r>
            <a:r>
              <a:rPr lang="fr-CH" dirty="0" smtClean="0"/>
              <a:t> </a:t>
            </a:r>
            <a:r>
              <a:rPr lang="fr-CH" dirty="0" err="1" smtClean="0"/>
              <a:t>imposed</a:t>
            </a:r>
            <a:r>
              <a:rPr lang="fr-CH" dirty="0" smtClean="0"/>
              <a:t> by civ.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This </a:t>
            </a:r>
            <a:r>
              <a:rPr lang="fr-CH" dirty="0" err="1" smtClean="0"/>
              <a:t>duality</a:t>
            </a:r>
            <a:r>
              <a:rPr lang="fr-CH" dirty="0" smtClean="0"/>
              <a:t> </a:t>
            </a:r>
            <a:r>
              <a:rPr lang="fr-CH" dirty="0" err="1" smtClean="0"/>
              <a:t>resulted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internalisation of </a:t>
            </a:r>
            <a:r>
              <a:rPr lang="fr-CH" dirty="0" err="1" smtClean="0"/>
              <a:t>aggression</a:t>
            </a:r>
            <a:r>
              <a:rPr lang="fr-CH" dirty="0" smtClean="0"/>
              <a:t> &gt; </a:t>
            </a:r>
            <a:r>
              <a:rPr lang="fr-CH" dirty="0" err="1" smtClean="0"/>
              <a:t>ultimately</a:t>
            </a:r>
            <a:r>
              <a:rPr lang="fr-CH" dirty="0" smtClean="0"/>
              <a:t> </a:t>
            </a:r>
            <a:r>
              <a:rPr lang="fr-CH" dirty="0" err="1" smtClean="0"/>
              <a:t>results</a:t>
            </a:r>
            <a:r>
              <a:rPr lang="fr-CH" dirty="0" smtClean="0"/>
              <a:t> in </a:t>
            </a:r>
            <a:r>
              <a:rPr lang="fr-CH" dirty="0" err="1" smtClean="0"/>
              <a:t>Christianity’s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</a:t>
            </a:r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 smtClean="0"/>
              <a:t> Religion </a:t>
            </a:r>
            <a:r>
              <a:rPr lang="fr-CH" dirty="0" err="1" smtClean="0"/>
              <a:t>did</a:t>
            </a:r>
            <a:r>
              <a:rPr lang="fr-CH" dirty="0" smtClean="0"/>
              <a:t> have a positive </a:t>
            </a:r>
            <a:r>
              <a:rPr lang="fr-CH" dirty="0" err="1" smtClean="0"/>
              <a:t>premoral</a:t>
            </a:r>
            <a:r>
              <a:rPr lang="fr-CH" dirty="0" smtClean="0"/>
              <a:t> </a:t>
            </a:r>
            <a:r>
              <a:rPr lang="fr-CH" dirty="0" err="1" smtClean="0"/>
              <a:t>role</a:t>
            </a:r>
            <a:r>
              <a:rPr lang="fr-CH" dirty="0" smtClean="0"/>
              <a:t> </a:t>
            </a:r>
            <a:r>
              <a:rPr lang="fr-CH" dirty="0" err="1" smtClean="0"/>
              <a:t>however</a:t>
            </a:r>
            <a:r>
              <a:rPr lang="fr-CH" dirty="0" smtClean="0"/>
              <a:t> = </a:t>
            </a:r>
            <a:r>
              <a:rPr lang="fr-CH" dirty="0" err="1" smtClean="0"/>
              <a:t>novel</a:t>
            </a:r>
            <a:r>
              <a:rPr lang="fr-CH" dirty="0" smtClean="0"/>
              <a:t> </a:t>
            </a:r>
            <a:r>
              <a:rPr lang="fr-CH" dirty="0" err="1" smtClean="0"/>
              <a:t>form</a:t>
            </a:r>
            <a:r>
              <a:rPr lang="fr-CH" dirty="0" smtClean="0"/>
              <a:t> of </a:t>
            </a:r>
            <a:r>
              <a:rPr lang="fr-CH" dirty="0" err="1" smtClean="0"/>
              <a:t>strength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Communities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paid</a:t>
            </a:r>
            <a:r>
              <a:rPr lang="fr-CH" dirty="0" smtClean="0"/>
              <a:t> </a:t>
            </a:r>
            <a:r>
              <a:rPr lang="fr-CH" dirty="0" err="1" smtClean="0"/>
              <a:t>debts</a:t>
            </a:r>
            <a:r>
              <a:rPr lang="fr-CH" dirty="0" smtClean="0"/>
              <a:t>; </a:t>
            </a:r>
            <a:r>
              <a:rPr lang="fr-CH" dirty="0" err="1" smtClean="0"/>
              <a:t>vanquished</a:t>
            </a:r>
            <a:r>
              <a:rPr lang="fr-CH" dirty="0" smtClean="0"/>
              <a:t> </a:t>
            </a:r>
            <a:r>
              <a:rPr lang="fr-CH" dirty="0" err="1" smtClean="0"/>
              <a:t>rivals</a:t>
            </a:r>
            <a:r>
              <a:rPr lang="fr-CH" dirty="0" smtClean="0"/>
              <a:t>; </a:t>
            </a:r>
            <a:r>
              <a:rPr lang="fr-CH" dirty="0" err="1" smtClean="0"/>
              <a:t>ignored</a:t>
            </a:r>
            <a:r>
              <a:rPr lang="fr-CH" dirty="0" smtClean="0"/>
              <a:t> parasites; </a:t>
            </a:r>
            <a:r>
              <a:rPr lang="fr-CH" dirty="0" err="1" smtClean="0"/>
              <a:t>honoured</a:t>
            </a:r>
            <a:r>
              <a:rPr lang="fr-CH" dirty="0" smtClean="0"/>
              <a:t> </a:t>
            </a:r>
            <a:r>
              <a:rPr lang="fr-CH" dirty="0" err="1" smtClean="0"/>
              <a:t>ancestors</a:t>
            </a:r>
            <a:endParaRPr lang="fr-CH" dirty="0" smtClean="0"/>
          </a:p>
          <a:p>
            <a:pPr>
              <a:spcBef>
                <a:spcPts val="600"/>
              </a:spcBef>
              <a:buFont typeface="Wingdings" charset="2"/>
              <a:buChar char="§"/>
            </a:pPr>
            <a:r>
              <a:rPr lang="fr-CH" dirty="0"/>
              <a:t> </a:t>
            </a:r>
            <a:r>
              <a:rPr lang="fr-CH" dirty="0" smtClean="0"/>
              <a:t>Self </a:t>
            </a:r>
            <a:r>
              <a:rPr lang="fr-CH" dirty="0" err="1" smtClean="0"/>
              <a:t>cancellation</a:t>
            </a:r>
            <a:r>
              <a:rPr lang="fr-CH" dirty="0" smtClean="0"/>
              <a:t> of Justice </a:t>
            </a:r>
            <a:r>
              <a:rPr lang="fr-CH" dirty="0" err="1" smtClean="0"/>
              <a:t>puts</a:t>
            </a:r>
            <a:r>
              <a:rPr lang="fr-CH" dirty="0" smtClean="0"/>
              <a:t> </a:t>
            </a:r>
            <a:r>
              <a:rPr lang="fr-CH" dirty="0" err="1" smtClean="0"/>
              <a:t>community</a:t>
            </a:r>
            <a:r>
              <a:rPr lang="fr-CH" dirty="0" smtClean="0"/>
              <a:t> </a:t>
            </a:r>
            <a:r>
              <a:rPr lang="fr-CH" dirty="0" err="1" smtClean="0"/>
              <a:t>into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to non-</a:t>
            </a:r>
            <a:r>
              <a:rPr lang="fr-CH" dirty="0" err="1" smtClean="0"/>
              <a:t>human</a:t>
            </a:r>
            <a:r>
              <a:rPr lang="fr-CH" dirty="0" smtClean="0"/>
              <a:t> </a:t>
            </a:r>
            <a:r>
              <a:rPr lang="fr-CH" dirty="0" err="1" smtClean="0"/>
              <a:t>creditors</a:t>
            </a:r>
            <a:r>
              <a:rPr lang="fr-CH" dirty="0" smtClean="0"/>
              <a:t> + extra </a:t>
            </a:r>
            <a:r>
              <a:rPr lang="fr-CH" dirty="0" err="1" smtClean="0"/>
              <a:t>contractual</a:t>
            </a:r>
            <a:r>
              <a:rPr lang="fr-CH" dirty="0" smtClean="0"/>
              <a:t> </a:t>
            </a:r>
            <a:r>
              <a:rPr lang="fr-CH" dirty="0" err="1" smtClean="0"/>
              <a:t>oblig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2746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514" y="585216"/>
            <a:ext cx="10414686" cy="839930"/>
          </a:xfrm>
        </p:spPr>
        <p:txBody>
          <a:bodyPr/>
          <a:lstStyle/>
          <a:p>
            <a:r>
              <a:rPr lang="fr-CH" dirty="0" smtClean="0"/>
              <a:t>Section 19 (</a:t>
            </a:r>
            <a:r>
              <a:rPr lang="fr-CH" dirty="0" err="1" smtClean="0"/>
              <a:t>cont</a:t>
            </a:r>
            <a:r>
              <a:rPr lang="fr-CH" dirty="0" smtClean="0"/>
              <a:t>.)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9514" y="1664043"/>
            <a:ext cx="11590637" cy="464531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Religious</a:t>
            </a:r>
            <a:r>
              <a:rPr lang="fr-CH" dirty="0" smtClean="0"/>
              <a:t> </a:t>
            </a:r>
            <a:r>
              <a:rPr lang="fr-CH" dirty="0" err="1" smtClean="0"/>
              <a:t>responsibility</a:t>
            </a:r>
            <a:r>
              <a:rPr lang="fr-CH" dirty="0" smtClean="0"/>
              <a:t> to </a:t>
            </a:r>
            <a:r>
              <a:rPr lang="fr-CH" dirty="0" err="1" smtClean="0"/>
              <a:t>these</a:t>
            </a:r>
            <a:r>
              <a:rPr lang="fr-CH" dirty="0" smtClean="0"/>
              <a:t> extra </a:t>
            </a:r>
            <a:r>
              <a:rPr lang="fr-CH" dirty="0" err="1" smtClean="0"/>
              <a:t>obligs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emerges</a:t>
            </a:r>
            <a:r>
              <a:rPr lang="fr-CH" dirty="0" smtClean="0"/>
              <a:t> </a:t>
            </a:r>
            <a:r>
              <a:rPr lang="fr-CH" dirty="0" err="1" smtClean="0"/>
              <a:t>within</a:t>
            </a:r>
            <a:r>
              <a:rPr lang="fr-CH" dirty="0" smtClean="0"/>
              <a:t> the </a:t>
            </a:r>
            <a:r>
              <a:rPr lang="fr-CH" dirty="0" err="1" smtClean="0"/>
              <a:t>community</a:t>
            </a:r>
            <a:r>
              <a:rPr lang="fr-CH" dirty="0" smtClean="0"/>
              <a:t> on a </a:t>
            </a:r>
            <a:r>
              <a:rPr lang="fr-CH" dirty="0" err="1" smtClean="0"/>
              <a:t>personal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Humans</a:t>
            </a:r>
            <a:r>
              <a:rPr lang="fr-CH" dirty="0" smtClean="0"/>
              <a:t> </a:t>
            </a:r>
            <a:r>
              <a:rPr lang="fr-CH" dirty="0" err="1" smtClean="0"/>
              <a:t>cont</a:t>
            </a:r>
            <a:r>
              <a:rPr lang="fr-CH" dirty="0" smtClean="0"/>
              <a:t> to </a:t>
            </a:r>
            <a:r>
              <a:rPr lang="fr-CH" dirty="0" err="1" smtClean="0"/>
              <a:t>enjoy</a:t>
            </a:r>
            <a:r>
              <a:rPr lang="fr-CH" dirty="0" smtClean="0"/>
              <a:t> </a:t>
            </a:r>
            <a:r>
              <a:rPr lang="fr-CH" dirty="0" err="1" smtClean="0"/>
              <a:t>inflicting</a:t>
            </a:r>
            <a:r>
              <a:rPr lang="fr-CH" dirty="0" smtClean="0"/>
              <a:t> </a:t>
            </a:r>
            <a:r>
              <a:rPr lang="fr-CH" dirty="0" err="1" smtClean="0"/>
              <a:t>cruelty</a:t>
            </a:r>
            <a:r>
              <a:rPr lang="fr-CH" dirty="0" smtClean="0"/>
              <a:t> on one </a:t>
            </a:r>
            <a:r>
              <a:rPr lang="fr-CH" dirty="0" err="1" smtClean="0"/>
              <a:t>another</a:t>
            </a:r>
            <a:r>
              <a:rPr lang="fr-CH" dirty="0" smtClean="0"/>
              <a:t> –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created</a:t>
            </a:r>
            <a:r>
              <a:rPr lang="fr-CH" dirty="0" smtClean="0"/>
              <a:t> to </a:t>
            </a:r>
            <a:r>
              <a:rPr lang="fr-CH" dirty="0" err="1" smtClean="0"/>
              <a:t>allow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, </a:t>
            </a:r>
            <a:r>
              <a:rPr lang="fr-CH" dirty="0" err="1" smtClean="0"/>
              <a:t>witness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Religion </a:t>
            </a:r>
            <a:r>
              <a:rPr lang="fr-CH" dirty="0" err="1" smtClean="0"/>
              <a:t>became</a:t>
            </a:r>
            <a:r>
              <a:rPr lang="fr-CH" dirty="0" smtClean="0"/>
              <a:t> </a:t>
            </a:r>
            <a:r>
              <a:rPr lang="fr-CH" dirty="0" err="1" smtClean="0"/>
              <a:t>another</a:t>
            </a:r>
            <a:r>
              <a:rPr lang="fr-CH" dirty="0" smtClean="0"/>
              <a:t> one of </a:t>
            </a:r>
            <a:r>
              <a:rPr lang="fr-CH" dirty="0" err="1" smtClean="0"/>
              <a:t>life’s</a:t>
            </a:r>
            <a:r>
              <a:rPr lang="fr-CH" dirty="0" smtClean="0"/>
              <a:t> </a:t>
            </a:r>
            <a:r>
              <a:rPr lang="fr-CH" dirty="0" err="1" smtClean="0"/>
              <a:t>interpretation</a:t>
            </a:r>
            <a:r>
              <a:rPr lang="fr-CH" dirty="0" smtClean="0"/>
              <a:t> to </a:t>
            </a:r>
            <a:r>
              <a:rPr lang="fr-CH" dirty="0" err="1" smtClean="0"/>
              <a:t>justify</a:t>
            </a:r>
            <a:r>
              <a:rPr lang="fr-CH" dirty="0" smtClean="0"/>
              <a:t> </a:t>
            </a:r>
            <a:r>
              <a:rPr lang="fr-CH" dirty="0" err="1" smtClean="0"/>
              <a:t>itself</a:t>
            </a:r>
            <a:r>
              <a:rPr lang="fr-CH" dirty="0" smtClean="0"/>
              <a:t> – </a:t>
            </a:r>
            <a:r>
              <a:rPr lang="fr-CH" b="1" dirty="0" err="1" smtClean="0"/>
              <a:t>friends</a:t>
            </a:r>
            <a:r>
              <a:rPr lang="fr-CH" b="1" dirty="0" smtClean="0"/>
              <a:t> of cruel festivals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Strongest</a:t>
            </a:r>
            <a:r>
              <a:rPr lang="fr-CH" dirty="0" smtClean="0"/>
              <a:t> </a:t>
            </a:r>
            <a:r>
              <a:rPr lang="fr-CH" dirty="0" err="1" smtClean="0"/>
              <a:t>comms</a:t>
            </a:r>
            <a:r>
              <a:rPr lang="fr-CH" dirty="0" smtClean="0"/>
              <a:t> </a:t>
            </a:r>
            <a:r>
              <a:rPr lang="fr-CH" dirty="0" err="1" smtClean="0"/>
              <a:t>indebtedness</a:t>
            </a:r>
            <a:r>
              <a:rPr lang="fr-CH" dirty="0" smtClean="0"/>
              <a:t> </a:t>
            </a:r>
            <a:r>
              <a:rPr lang="fr-CH" dirty="0" err="1" smtClean="0"/>
              <a:t>becomes</a:t>
            </a:r>
            <a:r>
              <a:rPr lang="fr-CH" dirty="0" smtClean="0"/>
              <a:t> </a:t>
            </a:r>
            <a:r>
              <a:rPr lang="fr-CH" dirty="0" err="1" smtClean="0"/>
              <a:t>incr</a:t>
            </a:r>
            <a:r>
              <a:rPr lang="fr-CH" dirty="0" smtClean="0"/>
              <a:t> abstract as </a:t>
            </a:r>
            <a:r>
              <a:rPr lang="fr-CH" dirty="0" err="1" smtClean="0"/>
              <a:t>removed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reality (</a:t>
            </a:r>
            <a:r>
              <a:rPr lang="fr-CH" dirty="0" err="1" smtClean="0"/>
              <a:t>PNs</a:t>
            </a:r>
            <a:r>
              <a:rPr lang="fr-CH" dirty="0" smtClean="0"/>
              <a:t> + CT)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D</a:t>
            </a:r>
            <a:r>
              <a:rPr lang="fr-CH" dirty="0" err="1" smtClean="0"/>
              <a:t>ebt</a:t>
            </a:r>
            <a:r>
              <a:rPr lang="fr-CH" dirty="0" smtClean="0"/>
              <a:t> </a:t>
            </a:r>
            <a:r>
              <a:rPr lang="fr-CH" dirty="0" err="1" smtClean="0"/>
              <a:t>becomes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– </a:t>
            </a:r>
            <a:r>
              <a:rPr lang="fr-CH" dirty="0" err="1" smtClean="0"/>
              <a:t>any</a:t>
            </a:r>
            <a:r>
              <a:rPr lang="fr-CH" dirty="0" smtClean="0"/>
              <a:t> size </a:t>
            </a:r>
            <a:r>
              <a:rPr lang="fr-CH" dirty="0" err="1" smtClean="0"/>
              <a:t>debt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poss</a:t>
            </a:r>
            <a:r>
              <a:rPr lang="fr-CH" dirty="0" smtClean="0"/>
              <a:t>; </a:t>
            </a:r>
            <a:r>
              <a:rPr lang="fr-CH" dirty="0" err="1" smtClean="0"/>
              <a:t>any</a:t>
            </a:r>
            <a:r>
              <a:rPr lang="fr-CH" dirty="0" smtClean="0"/>
              <a:t> size sacrifice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noew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D;  no </a:t>
            </a:r>
            <a:r>
              <a:rPr lang="fr-CH" dirty="0" err="1" smtClean="0"/>
              <a:t>limits</a:t>
            </a:r>
            <a:r>
              <a:rPr lang="fr-CH" dirty="0" smtClean="0"/>
              <a:t> to </a:t>
            </a:r>
            <a:r>
              <a:rPr lang="fr-CH" dirty="0" err="1" smtClean="0"/>
              <a:t>cruelty</a:t>
            </a:r>
            <a:r>
              <a:rPr lang="fr-CH" dirty="0" smtClean="0"/>
              <a:t>...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fr-CH" dirty="0" smtClean="0"/>
              <a:t>Extra </a:t>
            </a:r>
            <a:r>
              <a:rPr lang="fr-CH" dirty="0" err="1" smtClean="0"/>
              <a:t>contractual</a:t>
            </a:r>
            <a:r>
              <a:rPr lang="fr-CH" dirty="0" smtClean="0"/>
              <a:t> obligations = </a:t>
            </a:r>
            <a:r>
              <a:rPr lang="fr-CH" dirty="0" err="1" smtClean="0"/>
              <a:t>increased</a:t>
            </a:r>
            <a:r>
              <a:rPr lang="fr-CH" dirty="0" smtClean="0"/>
              <a:t> </a:t>
            </a:r>
            <a:r>
              <a:rPr lang="fr-CH" dirty="0" err="1" smtClean="0"/>
              <a:t>role</a:t>
            </a:r>
            <a:r>
              <a:rPr lang="fr-CH" dirty="0" smtClean="0"/>
              <a:t> for </a:t>
            </a:r>
            <a:r>
              <a:rPr lang="fr-CH" dirty="0" err="1" smtClean="0"/>
              <a:t>Priest</a:t>
            </a:r>
            <a:r>
              <a:rPr lang="fr-CH" dirty="0" smtClean="0"/>
              <a:t> Nobles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fr-CH" dirty="0"/>
              <a:t>Extra </a:t>
            </a:r>
            <a:r>
              <a:rPr lang="fr-CH" dirty="0" err="1"/>
              <a:t>contractual</a:t>
            </a:r>
            <a:r>
              <a:rPr lang="fr-CH" dirty="0"/>
              <a:t> obligations </a:t>
            </a:r>
            <a:r>
              <a:rPr lang="fr-CH" dirty="0" smtClean="0"/>
              <a:t>= </a:t>
            </a:r>
            <a:r>
              <a:rPr lang="fr-CH" dirty="0" err="1" smtClean="0"/>
              <a:t>growth</a:t>
            </a:r>
            <a:r>
              <a:rPr lang="fr-CH" dirty="0" smtClean="0"/>
              <a:t> of </a:t>
            </a:r>
            <a:r>
              <a:rPr lang="fr-CH" dirty="0" err="1" smtClean="0"/>
              <a:t>unlimited</a:t>
            </a:r>
            <a:r>
              <a:rPr lang="fr-CH" dirty="0" smtClean="0"/>
              <a:t>, </a:t>
            </a:r>
            <a:r>
              <a:rPr lang="fr-CH" dirty="0" err="1" smtClean="0"/>
              <a:t>unpayable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&gt; abstract concept of </a:t>
            </a:r>
            <a:r>
              <a:rPr lang="fr-CH" dirty="0" err="1" smtClean="0"/>
              <a:t>guilt</a:t>
            </a:r>
            <a:endParaRPr lang="fr-CH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fr-CH" dirty="0"/>
              <a:t>Extra </a:t>
            </a:r>
            <a:r>
              <a:rPr lang="fr-CH" dirty="0" err="1"/>
              <a:t>contractual</a:t>
            </a:r>
            <a:r>
              <a:rPr lang="fr-CH" dirty="0"/>
              <a:t> obligations </a:t>
            </a:r>
            <a:r>
              <a:rPr lang="fr-CH" dirty="0" smtClean="0"/>
              <a:t>= paves </a:t>
            </a:r>
            <a:r>
              <a:rPr lang="fr-CH" dirty="0" err="1" smtClean="0"/>
              <a:t>way</a:t>
            </a:r>
            <a:r>
              <a:rPr lang="fr-CH" dirty="0" smtClean="0"/>
              <a:t> for BC as </a:t>
            </a:r>
            <a:r>
              <a:rPr lang="fr-CH" dirty="0" err="1" smtClean="0"/>
              <a:t>PNs</a:t>
            </a:r>
            <a:r>
              <a:rPr lang="fr-CH" dirty="0" smtClean="0"/>
              <a:t> </a:t>
            </a:r>
            <a:r>
              <a:rPr lang="fr-CH" dirty="0" err="1" smtClean="0"/>
              <a:t>grow</a:t>
            </a:r>
            <a:r>
              <a:rPr lang="fr-CH" dirty="0" smtClean="0"/>
              <a:t> more + more </a:t>
            </a:r>
            <a:r>
              <a:rPr lang="fr-CH" dirty="0" err="1" smtClean="0"/>
              <a:t>powerful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PNs</a:t>
            </a:r>
            <a:r>
              <a:rPr lang="fr-CH" dirty="0" smtClean="0"/>
              <a:t> encourage MOR to </a:t>
            </a:r>
            <a:r>
              <a:rPr lang="fr-CH" dirty="0" err="1" smtClean="0"/>
              <a:t>become</a:t>
            </a:r>
            <a:r>
              <a:rPr lang="fr-CH" dirty="0" smtClean="0"/>
              <a:t> </a:t>
            </a:r>
            <a:r>
              <a:rPr lang="fr-CH" dirty="0" err="1" smtClean="0"/>
              <a:t>inventors</a:t>
            </a:r>
            <a:r>
              <a:rPr lang="fr-CH" dirty="0" smtClean="0"/>
              <a:t> of BC; encourage MOR to </a:t>
            </a:r>
            <a:r>
              <a:rPr lang="fr-CH" dirty="0" err="1" smtClean="0"/>
              <a:t>see</a:t>
            </a:r>
            <a:r>
              <a:rPr lang="fr-CH" dirty="0" smtClean="0"/>
              <a:t> BC as </a:t>
            </a:r>
            <a:r>
              <a:rPr lang="fr-CH" dirty="0" err="1" smtClean="0"/>
              <a:t>sign</a:t>
            </a:r>
            <a:r>
              <a:rPr lang="fr-CH" dirty="0" smtClean="0"/>
              <a:t> of </a:t>
            </a:r>
            <a:r>
              <a:rPr lang="fr-CH" dirty="0" err="1" smtClean="0"/>
              <a:t>guilt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W</a:t>
            </a:r>
            <a:r>
              <a:rPr lang="fr-CH" dirty="0" err="1" smtClean="0"/>
              <a:t>e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are </a:t>
            </a:r>
            <a:r>
              <a:rPr lang="fr-CH" dirty="0" err="1" smtClean="0"/>
              <a:t>going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fast-forwarded</a:t>
            </a:r>
            <a:r>
              <a:rPr lang="fr-CH" dirty="0" smtClean="0"/>
              <a:t> to the modern </a:t>
            </a:r>
            <a:r>
              <a:rPr lang="fr-CH" dirty="0" err="1" smtClean="0"/>
              <a:t>day</a:t>
            </a:r>
            <a:r>
              <a:rPr lang="fr-CH" dirty="0" smtClean="0"/>
              <a:t>,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H" dirty="0"/>
              <a:t>	</a:t>
            </a:r>
            <a:r>
              <a:rPr lang="fr-CH" b="1" dirty="0" smtClean="0"/>
              <a:t>..</a:t>
            </a:r>
            <a:r>
              <a:rPr lang="fr-CH" b="1" dirty="0" err="1" smtClean="0"/>
              <a:t>follow</a:t>
            </a:r>
            <a:r>
              <a:rPr lang="fr-CH" b="1" dirty="0" smtClean="0"/>
              <a:t> to </a:t>
            </a:r>
            <a:r>
              <a:rPr lang="fr-CH" b="1" dirty="0" err="1" smtClean="0"/>
              <a:t>its</a:t>
            </a:r>
            <a:r>
              <a:rPr lang="fr-CH" b="1" dirty="0" smtClean="0"/>
              <a:t> end the course of </a:t>
            </a:r>
            <a:r>
              <a:rPr lang="fr-CH" b="1" dirty="0" err="1" smtClean="0"/>
              <a:t>this</a:t>
            </a:r>
            <a:r>
              <a:rPr lang="fr-CH" b="1" dirty="0" smtClean="0"/>
              <a:t> </a:t>
            </a:r>
            <a:r>
              <a:rPr lang="fr-CH" b="1" dirty="0" err="1" smtClean="0"/>
              <a:t>whole</a:t>
            </a:r>
            <a:r>
              <a:rPr lang="fr-CH" b="1" dirty="0" smtClean="0"/>
              <a:t> </a:t>
            </a:r>
            <a:r>
              <a:rPr lang="fr-CH" b="1" dirty="0" err="1" smtClean="0"/>
              <a:t>development</a:t>
            </a:r>
            <a:r>
              <a:rPr lang="fr-CH" b="1" dirty="0" smtClean="0"/>
              <a:t> of the </a:t>
            </a:r>
            <a:r>
              <a:rPr lang="fr-CH" b="1" dirty="0" err="1" smtClean="0"/>
              <a:t>consciousness</a:t>
            </a:r>
            <a:r>
              <a:rPr lang="fr-CH" b="1" dirty="0" smtClean="0"/>
              <a:t> of </a:t>
            </a:r>
            <a:r>
              <a:rPr lang="fr-CH" b="1" dirty="0" err="1" smtClean="0"/>
              <a:t>guilt</a:t>
            </a:r>
            <a:endParaRPr lang="fr-CH" b="1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1356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1276" y="585216"/>
            <a:ext cx="10422924" cy="872881"/>
          </a:xfrm>
        </p:spPr>
        <p:txBody>
          <a:bodyPr/>
          <a:lstStyle/>
          <a:p>
            <a:r>
              <a:rPr lang="fr-CH" dirty="0" smtClean="0"/>
              <a:t>Section 20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946" y="1688757"/>
            <a:ext cx="11780108" cy="4620603"/>
          </a:xfrm>
        </p:spPr>
        <p:txBody>
          <a:bodyPr/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H" dirty="0" smtClean="0"/>
              <a:t> </a:t>
            </a:r>
            <a:r>
              <a:rPr lang="fr-CH" dirty="0" err="1" smtClean="0"/>
              <a:t>Account</a:t>
            </a:r>
            <a:r>
              <a:rPr lang="fr-CH" dirty="0" smtClean="0"/>
              <a:t> of </a:t>
            </a:r>
            <a:r>
              <a:rPr lang="fr-CH" dirty="0" err="1" smtClean="0"/>
              <a:t>origin</a:t>
            </a:r>
            <a:r>
              <a:rPr lang="fr-CH" dirty="0" smtClean="0"/>
              <a:t> + </a:t>
            </a:r>
            <a:r>
              <a:rPr lang="fr-CH" dirty="0" err="1" smtClean="0"/>
              <a:t>dvelopment</a:t>
            </a:r>
            <a:r>
              <a:rPr lang="fr-CH" dirty="0" smtClean="0"/>
              <a:t> of </a:t>
            </a:r>
            <a:r>
              <a:rPr lang="fr-CH" dirty="0" err="1" smtClean="0"/>
              <a:t>religious</a:t>
            </a:r>
            <a:r>
              <a:rPr lang="fr-CH" dirty="0" smtClean="0"/>
              <a:t> </a:t>
            </a:r>
            <a:r>
              <a:rPr lang="fr-CH" dirty="0" err="1" smtClean="0"/>
              <a:t>responsibility</a:t>
            </a:r>
            <a:r>
              <a:rPr lang="fr-CH" dirty="0" smtClean="0"/>
              <a:t> </a:t>
            </a:r>
            <a:r>
              <a:rPr lang="fr-CH" dirty="0" err="1" smtClean="0"/>
              <a:t>against</a:t>
            </a:r>
            <a:r>
              <a:rPr lang="fr-CH" dirty="0" smtClean="0"/>
              <a:t> </a:t>
            </a:r>
            <a:r>
              <a:rPr lang="fr-CH" dirty="0" err="1" smtClean="0"/>
              <a:t>history</a:t>
            </a:r>
            <a:r>
              <a:rPr lang="fr-CH" dirty="0" smtClean="0"/>
              <a:t> + </a:t>
            </a:r>
            <a:r>
              <a:rPr lang="fr-CH" dirty="0" err="1" smtClean="0"/>
              <a:t>prehistory</a:t>
            </a:r>
            <a:r>
              <a:rPr lang="fr-CH" dirty="0" smtClean="0"/>
              <a:t>, all in 1 sentence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H" b="1" dirty="0" smtClean="0"/>
              <a:t>	..</a:t>
            </a:r>
            <a:r>
              <a:rPr lang="fr-CH" b="1" dirty="0" err="1" smtClean="0"/>
              <a:t>guilty</a:t>
            </a:r>
            <a:r>
              <a:rPr lang="fr-CH" b="1" dirty="0" smtClean="0"/>
              <a:t> feeling of </a:t>
            </a:r>
            <a:r>
              <a:rPr lang="fr-CH" b="1" dirty="0" err="1" smtClean="0"/>
              <a:t>indebtedness</a:t>
            </a:r>
            <a:r>
              <a:rPr lang="fr-CH" b="1" dirty="0" smtClean="0"/>
              <a:t> to the </a:t>
            </a:r>
            <a:r>
              <a:rPr lang="fr-CH" b="1" dirty="0" err="1" smtClean="0"/>
              <a:t>divinity</a:t>
            </a:r>
            <a:r>
              <a:rPr lang="fr-CH" b="1" dirty="0" smtClean="0"/>
              <a:t> </a:t>
            </a:r>
            <a:r>
              <a:rPr lang="fr-CH" b="1" dirty="0" err="1" smtClean="0"/>
              <a:t>continued</a:t>
            </a:r>
            <a:r>
              <a:rPr lang="fr-CH" b="1" dirty="0" smtClean="0"/>
              <a:t> to </a:t>
            </a:r>
            <a:r>
              <a:rPr lang="fr-CH" b="1" dirty="0" err="1" smtClean="0"/>
              <a:t>grow</a:t>
            </a:r>
            <a:r>
              <a:rPr lang="fr-CH" b="1" dirty="0" smtClean="0"/>
              <a:t> for </a:t>
            </a:r>
            <a:r>
              <a:rPr lang="fr-CH" b="1" dirty="0" err="1" smtClean="0"/>
              <a:t>several</a:t>
            </a:r>
            <a:r>
              <a:rPr lang="fr-CH" b="1" dirty="0" smtClean="0"/>
              <a:t> </a:t>
            </a:r>
            <a:r>
              <a:rPr lang="fr-CH" b="1" dirty="0" err="1" smtClean="0"/>
              <a:t>millenia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N </a:t>
            </a:r>
            <a:r>
              <a:rPr lang="fr-CH" dirty="0" err="1" smtClean="0"/>
              <a:t>now</a:t>
            </a:r>
            <a:r>
              <a:rPr lang="fr-CH" dirty="0" smtClean="0"/>
              <a:t> fixing </a:t>
            </a:r>
            <a:r>
              <a:rPr lang="fr-CH" dirty="0" err="1" smtClean="0"/>
              <a:t>arrival</a:t>
            </a:r>
            <a:r>
              <a:rPr lang="fr-CH" dirty="0" smtClean="0"/>
              <a:t> of Christian </a:t>
            </a:r>
            <a:r>
              <a:rPr lang="fr-CH" dirty="0" err="1" smtClean="0"/>
              <a:t>God</a:t>
            </a:r>
            <a:r>
              <a:rPr lang="fr-CH" dirty="0" smtClean="0"/>
              <a:t> as </a:t>
            </a:r>
            <a:r>
              <a:rPr lang="fr-CH" dirty="0" err="1" smtClean="0"/>
              <a:t>endpoint</a:t>
            </a:r>
            <a:r>
              <a:rPr lang="fr-CH" dirty="0" smtClean="0"/>
              <a:t> for </a:t>
            </a:r>
            <a:r>
              <a:rPr lang="fr-CH" dirty="0" err="1" smtClean="0"/>
              <a:t>his</a:t>
            </a:r>
            <a:r>
              <a:rPr lang="fr-CH" dirty="0" smtClean="0"/>
              <a:t> </a:t>
            </a:r>
            <a:r>
              <a:rPr lang="fr-CH" dirty="0" err="1" smtClean="0"/>
              <a:t>explanation</a:t>
            </a:r>
            <a:r>
              <a:rPr lang="fr-CH" dirty="0" smtClean="0"/>
              <a:t> of D&gt; </a:t>
            </a:r>
            <a:r>
              <a:rPr lang="fr-CH" dirty="0" err="1" smtClean="0"/>
              <a:t>Guilt</a:t>
            </a:r>
            <a:r>
              <a:rPr lang="fr-CH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H" dirty="0" smtClean="0"/>
              <a:t>   BUT </a:t>
            </a:r>
            <a:r>
              <a:rPr lang="fr-CH" dirty="0" err="1" smtClean="0"/>
              <a:t>early</a:t>
            </a:r>
            <a:r>
              <a:rPr lang="fr-CH" dirty="0" smtClean="0"/>
              <a:t> </a:t>
            </a:r>
            <a:r>
              <a:rPr lang="fr-CH" dirty="0" err="1" smtClean="0"/>
              <a:t>Christians</a:t>
            </a:r>
            <a:r>
              <a:rPr lang="fr-CH" dirty="0" smtClean="0"/>
              <a:t> not a </a:t>
            </a:r>
            <a:r>
              <a:rPr lang="fr-CH" dirty="0" err="1" smtClean="0"/>
              <a:t>succ</a:t>
            </a:r>
            <a:r>
              <a:rPr lang="fr-CH" dirty="0" smtClean="0"/>
              <a:t> </a:t>
            </a:r>
            <a:r>
              <a:rPr lang="fr-CH" dirty="0" err="1" smtClean="0"/>
              <a:t>thriving</a:t>
            </a:r>
            <a:r>
              <a:rPr lang="fr-CH" dirty="0" smtClean="0"/>
              <a:t> </a:t>
            </a:r>
            <a:r>
              <a:rPr lang="fr-CH" dirty="0" err="1" smtClean="0"/>
              <a:t>community</a:t>
            </a:r>
            <a:r>
              <a:rPr lang="fr-CH" dirty="0" smtClean="0"/>
              <a:t>?  Max G </a:t>
            </a:r>
            <a:r>
              <a:rPr lang="fr-CH" dirty="0" err="1" smtClean="0"/>
              <a:t>shoul</a:t>
            </a:r>
            <a:r>
              <a:rPr lang="fr-CH" dirty="0" err="1"/>
              <a:t>d</a:t>
            </a:r>
            <a:r>
              <a:rPr lang="fr-CH" dirty="0" smtClean="0"/>
              <a:t> = max power/</a:t>
            </a:r>
            <a:r>
              <a:rPr lang="fr-CH" dirty="0" err="1" smtClean="0"/>
              <a:t>indebtedness</a:t>
            </a:r>
            <a:r>
              <a:rPr lang="fr-CH" dirty="0" smtClean="0"/>
              <a:t>/</a:t>
            </a:r>
            <a:r>
              <a:rPr lang="fr-CH" dirty="0" err="1" smtClean="0"/>
              <a:t>health</a:t>
            </a:r>
            <a:r>
              <a:rPr lang="fr-CH" dirty="0" smtClean="0"/>
              <a:t>?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This society </a:t>
            </a:r>
            <a:r>
              <a:rPr lang="fr-CH" dirty="0" err="1" smtClean="0"/>
              <a:t>should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able to </a:t>
            </a:r>
            <a:r>
              <a:rPr lang="fr-CH" dirty="0" err="1" smtClean="0"/>
              <a:t>wage</a:t>
            </a:r>
            <a:r>
              <a:rPr lang="fr-CH" dirty="0" smtClean="0"/>
              <a:t> an </a:t>
            </a:r>
            <a:r>
              <a:rPr lang="fr-CH" dirty="0" err="1" smtClean="0"/>
              <a:t>apocalyptic</a:t>
            </a:r>
            <a:r>
              <a:rPr lang="fr-CH" dirty="0" smtClean="0"/>
              <a:t> </a:t>
            </a:r>
            <a:r>
              <a:rPr lang="fr-CH" dirty="0" err="1" smtClean="0"/>
              <a:t>war</a:t>
            </a:r>
            <a:r>
              <a:rPr lang="fr-CH" dirty="0" smtClean="0"/>
              <a:t> on </a:t>
            </a:r>
            <a:r>
              <a:rPr lang="fr-CH" dirty="0" err="1" smtClean="0"/>
              <a:t>themselves</a:t>
            </a:r>
            <a:r>
              <a:rPr lang="fr-CH" dirty="0" smtClean="0"/>
              <a:t> as </a:t>
            </a:r>
            <a:r>
              <a:rPr lang="fr-CH" dirty="0" err="1" smtClean="0"/>
              <a:t>ultimate</a:t>
            </a:r>
            <a:r>
              <a:rPr lang="fr-CH" dirty="0" smtClean="0"/>
              <a:t> sacrifice to </a:t>
            </a:r>
            <a:r>
              <a:rPr lang="fr-CH" dirty="0" err="1" smtClean="0"/>
              <a:t>God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D</a:t>
            </a:r>
            <a:r>
              <a:rPr lang="fr-CH" dirty="0" err="1" smtClean="0"/>
              <a:t>idn’t</a:t>
            </a:r>
            <a:r>
              <a:rPr lang="fr-CH" dirty="0" smtClean="0"/>
              <a:t> </a:t>
            </a:r>
            <a:r>
              <a:rPr lang="fr-CH" dirty="0" err="1" smtClean="0"/>
              <a:t>happen</a:t>
            </a:r>
            <a:r>
              <a:rPr lang="fr-CH" dirty="0" smtClean="0"/>
              <a:t> w/Chr…N </a:t>
            </a:r>
            <a:r>
              <a:rPr lang="fr-CH" dirty="0" err="1" smtClean="0"/>
              <a:t>now</a:t>
            </a:r>
            <a:r>
              <a:rPr lang="fr-CH" dirty="0" smtClean="0"/>
              <a:t> examines </a:t>
            </a:r>
            <a:r>
              <a:rPr lang="fr-CH" dirty="0" err="1" smtClean="0"/>
              <a:t>corresponding</a:t>
            </a:r>
            <a:r>
              <a:rPr lang="fr-CH" dirty="0" smtClean="0"/>
              <a:t> </a:t>
            </a:r>
            <a:r>
              <a:rPr lang="fr-CH" dirty="0" err="1" smtClean="0"/>
              <a:t>decadent</a:t>
            </a:r>
            <a:r>
              <a:rPr lang="fr-CH" dirty="0" smtClean="0"/>
              <a:t> </a:t>
            </a:r>
            <a:r>
              <a:rPr lang="fr-CH" dirty="0" err="1" smtClean="0"/>
              <a:t>lineage</a:t>
            </a:r>
            <a:r>
              <a:rPr lang="fr-CH" dirty="0" smtClean="0"/>
              <a:t> </a:t>
            </a:r>
            <a:r>
              <a:rPr lang="fr-CH" dirty="0" err="1" smtClean="0"/>
              <a:t>characterised</a:t>
            </a:r>
            <a:r>
              <a:rPr lang="fr-CH" dirty="0" smtClean="0"/>
              <a:t> by </a:t>
            </a:r>
            <a:r>
              <a:rPr lang="fr-CH" dirty="0" err="1" smtClean="0"/>
              <a:t>desire</a:t>
            </a:r>
            <a:r>
              <a:rPr lang="fr-CH" dirty="0" smtClean="0"/>
              <a:t> to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CH" dirty="0"/>
              <a:t>	</a:t>
            </a:r>
            <a:r>
              <a:rPr lang="fr-CH" dirty="0" smtClean="0"/>
              <a:t>…</a:t>
            </a:r>
            <a:r>
              <a:rPr lang="fr-CH" b="1" dirty="0" smtClean="0"/>
              <a:t>reverse the direction of the </a:t>
            </a:r>
            <a:r>
              <a:rPr lang="fr-CH" b="1" dirty="0" err="1" smtClean="0"/>
              <a:t>development</a:t>
            </a:r>
            <a:r>
              <a:rPr lang="fr-CH" b="1" dirty="0" smtClean="0"/>
              <a:t> </a:t>
            </a:r>
            <a:r>
              <a:rPr lang="fr-CH" dirty="0" err="1" smtClean="0"/>
              <a:t>previously</a:t>
            </a:r>
            <a:r>
              <a:rPr lang="fr-CH" dirty="0" smtClean="0"/>
              <a:t> </a:t>
            </a:r>
            <a:r>
              <a:rPr lang="fr-CH" dirty="0" err="1" smtClean="0"/>
              <a:t>described</a:t>
            </a:r>
            <a:r>
              <a:rPr lang="fr-CH" dirty="0" smtClean="0"/>
              <a:t> in GOM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b="1" dirty="0"/>
              <a:t> </a:t>
            </a:r>
            <a:r>
              <a:rPr lang="fr-CH" dirty="0" err="1" smtClean="0"/>
              <a:t>Healthy</a:t>
            </a:r>
            <a:r>
              <a:rPr lang="fr-CH" dirty="0" smtClean="0"/>
              <a:t> </a:t>
            </a:r>
            <a:r>
              <a:rPr lang="fr-CH" dirty="0" err="1" smtClean="0"/>
              <a:t>comms</a:t>
            </a:r>
            <a:r>
              <a:rPr lang="fr-CH" dirty="0" smtClean="0"/>
              <a:t> </a:t>
            </a:r>
            <a:r>
              <a:rPr lang="fr-CH" dirty="0" err="1" smtClean="0"/>
              <a:t>had</a:t>
            </a:r>
            <a:r>
              <a:rPr lang="fr-CH" dirty="0" smtClean="0"/>
              <a:t> </a:t>
            </a:r>
            <a:r>
              <a:rPr lang="fr-CH" dirty="0" err="1" smtClean="0"/>
              <a:t>sown</a:t>
            </a:r>
            <a:r>
              <a:rPr lang="fr-CH" dirty="0" smtClean="0"/>
              <a:t> the </a:t>
            </a:r>
            <a:r>
              <a:rPr lang="fr-CH" dirty="0" err="1" smtClean="0"/>
              <a:t>seeds</a:t>
            </a:r>
            <a:r>
              <a:rPr lang="fr-CH" dirty="0" smtClean="0"/>
              <a:t> of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destruction </a:t>
            </a:r>
            <a:r>
              <a:rPr lang="fr-CH" dirty="0" err="1" smtClean="0"/>
              <a:t>with</a:t>
            </a:r>
            <a:r>
              <a:rPr lang="fr-CH" dirty="0" smtClean="0"/>
              <a:t> SCJ – </a:t>
            </a:r>
            <a:r>
              <a:rPr lang="fr-CH" b="1" dirty="0" smtClean="0"/>
              <a:t>a self-</a:t>
            </a:r>
            <a:r>
              <a:rPr lang="fr-CH" b="1" dirty="0" err="1" smtClean="0"/>
              <a:t>sacrificial</a:t>
            </a:r>
            <a:r>
              <a:rPr lang="fr-CH" b="1" dirty="0" smtClean="0"/>
              <a:t> </a:t>
            </a:r>
            <a:r>
              <a:rPr lang="fr-CH" b="1" dirty="0" err="1" smtClean="0"/>
              <a:t>discharge</a:t>
            </a:r>
            <a:endParaRPr lang="fr-CH" b="1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Gods</a:t>
            </a:r>
            <a:r>
              <a:rPr lang="fr-CH" dirty="0" smtClean="0"/>
              <a:t> </a:t>
            </a:r>
            <a:r>
              <a:rPr lang="fr-CH" dirty="0" err="1" smtClean="0"/>
              <a:t>appeared</a:t>
            </a:r>
            <a:r>
              <a:rPr lang="fr-CH" dirty="0" smtClean="0"/>
              <a:t>; </a:t>
            </a:r>
            <a:r>
              <a:rPr lang="fr-CH" dirty="0" err="1" smtClean="0"/>
              <a:t>Priests</a:t>
            </a:r>
            <a:r>
              <a:rPr lang="fr-CH" dirty="0" smtClean="0"/>
              <a:t> more </a:t>
            </a:r>
            <a:r>
              <a:rPr lang="fr-CH" dirty="0" err="1" smtClean="0"/>
              <a:t>powerful</a:t>
            </a:r>
            <a:r>
              <a:rPr lang="fr-CH" dirty="0" smtClean="0"/>
              <a:t>, </a:t>
            </a:r>
            <a:r>
              <a:rPr lang="fr-CH" dirty="0" err="1" smtClean="0"/>
              <a:t>political</a:t>
            </a:r>
            <a:r>
              <a:rPr lang="fr-CH" dirty="0" smtClean="0"/>
              <a:t>; </a:t>
            </a:r>
            <a:r>
              <a:rPr lang="fr-CH" dirty="0" err="1" smtClean="0"/>
              <a:t>waited</a:t>
            </a:r>
            <a:r>
              <a:rPr lang="fr-CH" dirty="0" smtClean="0"/>
              <a:t> for </a:t>
            </a:r>
            <a:r>
              <a:rPr lang="fr-CH" dirty="0" err="1" smtClean="0"/>
              <a:t>opp</a:t>
            </a:r>
            <a:r>
              <a:rPr lang="fr-CH" dirty="0" smtClean="0"/>
              <a:t> </a:t>
            </a:r>
            <a:r>
              <a:rPr lang="fr-CH" dirty="0" err="1" smtClean="0"/>
              <a:t>when</a:t>
            </a:r>
            <a:r>
              <a:rPr lang="fr-CH" dirty="0" smtClean="0"/>
              <a:t> </a:t>
            </a:r>
            <a:r>
              <a:rPr lang="fr-CH" dirty="0" err="1" smtClean="0"/>
              <a:t>KNs</a:t>
            </a:r>
            <a:r>
              <a:rPr lang="fr-CH" dirty="0" smtClean="0"/>
              <a:t> </a:t>
            </a:r>
            <a:r>
              <a:rPr lang="fr-CH" dirty="0" err="1" smtClean="0"/>
              <a:t>failed</a:t>
            </a:r>
            <a:r>
              <a:rPr lang="fr-CH" dirty="0" smtClean="0"/>
              <a:t> to </a:t>
            </a:r>
            <a:r>
              <a:rPr lang="fr-CH" dirty="0" err="1" smtClean="0"/>
              <a:t>appease</a:t>
            </a:r>
            <a:r>
              <a:rPr lang="fr-CH" dirty="0" smtClean="0"/>
              <a:t> </a:t>
            </a:r>
            <a:r>
              <a:rPr lang="fr-CH" dirty="0" err="1" smtClean="0"/>
              <a:t>Gods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07578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227" y="585216"/>
            <a:ext cx="10389973" cy="839930"/>
          </a:xfrm>
        </p:spPr>
        <p:txBody>
          <a:bodyPr/>
          <a:lstStyle/>
          <a:p>
            <a:r>
              <a:rPr lang="fr-CH" dirty="0" smtClean="0"/>
              <a:t>Section 21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0659" y="1655805"/>
            <a:ext cx="11788345" cy="492622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This </a:t>
            </a:r>
            <a:r>
              <a:rPr lang="fr-CH" dirty="0" err="1" smtClean="0"/>
              <a:t>requires</a:t>
            </a:r>
            <a:r>
              <a:rPr lang="fr-CH" dirty="0" smtClean="0"/>
              <a:t> </a:t>
            </a:r>
            <a:r>
              <a:rPr lang="fr-CH" dirty="0" err="1" smtClean="0"/>
              <a:t>looking</a:t>
            </a:r>
            <a:r>
              <a:rPr lang="fr-CH" dirty="0" smtClean="0"/>
              <a:t> at how </a:t>
            </a:r>
            <a:r>
              <a:rPr lang="fr-CH" dirty="0" err="1" smtClean="0"/>
              <a:t>dev</a:t>
            </a:r>
            <a:r>
              <a:rPr lang="fr-CH" dirty="0" smtClean="0"/>
              <a:t> + </a:t>
            </a:r>
            <a:r>
              <a:rPr lang="fr-CH" dirty="0" err="1" smtClean="0"/>
              <a:t>ev</a:t>
            </a:r>
            <a:r>
              <a:rPr lang="fr-CH" dirty="0" smtClean="0"/>
              <a:t> of </a:t>
            </a:r>
            <a:r>
              <a:rPr lang="fr-CH" dirty="0" err="1" smtClean="0"/>
              <a:t>religious</a:t>
            </a:r>
            <a:r>
              <a:rPr lang="fr-CH" dirty="0" smtClean="0"/>
              <a:t> obligation </a:t>
            </a:r>
            <a:r>
              <a:rPr lang="fr-CH" dirty="0" err="1" smtClean="0"/>
              <a:t>became</a:t>
            </a:r>
            <a:r>
              <a:rPr lang="fr-CH" dirty="0" smtClean="0"/>
              <a:t> </a:t>
            </a:r>
            <a:r>
              <a:rPr lang="fr-CH" dirty="0" err="1" smtClean="0"/>
              <a:t>moralized</a:t>
            </a:r>
            <a:r>
              <a:rPr lang="fr-CH" dirty="0" smtClean="0"/>
              <a:t> + M obligation </a:t>
            </a:r>
            <a:r>
              <a:rPr lang="fr-CH" dirty="0" err="1" smtClean="0"/>
              <a:t>arose</a:t>
            </a:r>
            <a:endParaRPr lang="fr-CH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Comms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for </a:t>
            </a:r>
            <a:r>
              <a:rPr lang="fr-CH" dirty="0" err="1" smtClean="0"/>
              <a:t>both</a:t>
            </a:r>
            <a:r>
              <a:rPr lang="fr-CH" dirty="0" smtClean="0"/>
              <a:t> D + </a:t>
            </a:r>
            <a:r>
              <a:rPr lang="fr-CH" dirty="0" err="1" smtClean="0"/>
              <a:t>actual</a:t>
            </a:r>
            <a:r>
              <a:rPr lang="fr-CH" dirty="0" smtClean="0"/>
              <a:t> </a:t>
            </a:r>
            <a:r>
              <a:rPr lang="fr-CH" dirty="0" err="1" smtClean="0"/>
              <a:t>sense</a:t>
            </a:r>
            <a:r>
              <a:rPr lang="fr-CH" dirty="0" smtClean="0"/>
              <a:t> of </a:t>
            </a:r>
            <a:r>
              <a:rPr lang="fr-CH" dirty="0" err="1" smtClean="0"/>
              <a:t>indebtedness</a:t>
            </a:r>
            <a:r>
              <a:rPr lang="fr-CH" dirty="0" smtClean="0"/>
              <a:t>, </a:t>
            </a:r>
            <a:r>
              <a:rPr lang="fr-CH" dirty="0" err="1" smtClean="0"/>
              <a:t>resp</a:t>
            </a:r>
            <a:r>
              <a:rPr lang="fr-CH" dirty="0" smtClean="0"/>
              <a:t> for limitations &gt; not a </a:t>
            </a:r>
            <a:r>
              <a:rPr lang="fr-CH" dirty="0" err="1" smtClean="0"/>
              <a:t>healthy</a:t>
            </a:r>
            <a:r>
              <a:rPr lang="fr-CH" dirty="0" smtClean="0"/>
              <a:t> state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Rel </a:t>
            </a:r>
            <a:r>
              <a:rPr lang="fr-CH" dirty="0" err="1" smtClean="0"/>
              <a:t>oblig</a:t>
            </a:r>
            <a:r>
              <a:rPr lang="fr-CH" dirty="0" smtClean="0"/>
              <a:t> a </a:t>
            </a:r>
            <a:r>
              <a:rPr lang="fr-CH" dirty="0" err="1" smtClean="0"/>
              <a:t>complicated</a:t>
            </a:r>
            <a:r>
              <a:rPr lang="fr-CH" dirty="0" smtClean="0"/>
              <a:t> </a:t>
            </a:r>
            <a:r>
              <a:rPr lang="fr-CH" dirty="0" err="1" smtClean="0"/>
              <a:t>legacy</a:t>
            </a:r>
            <a:r>
              <a:rPr lang="fr-CH" dirty="0" smtClean="0"/>
              <a:t> – </a:t>
            </a:r>
            <a:r>
              <a:rPr lang="fr-CH" dirty="0" err="1" smtClean="0"/>
              <a:t>instead</a:t>
            </a:r>
            <a:r>
              <a:rPr lang="fr-CH" dirty="0" smtClean="0"/>
              <a:t> of </a:t>
            </a:r>
            <a:r>
              <a:rPr lang="fr-CH" dirty="0" err="1" smtClean="0"/>
              <a:t>any</a:t>
            </a:r>
            <a:r>
              <a:rPr lang="fr-CH" dirty="0" smtClean="0"/>
              <a:t> </a:t>
            </a:r>
            <a:r>
              <a:rPr lang="fr-CH" b="1" dirty="0" err="1" smtClean="0"/>
              <a:t>victory</a:t>
            </a:r>
            <a:r>
              <a:rPr lang="fr-CH" b="1" dirty="0" smtClean="0"/>
              <a:t> of </a:t>
            </a:r>
            <a:r>
              <a:rPr lang="fr-CH" b="1" dirty="0" err="1" smtClean="0"/>
              <a:t>athiesm</a:t>
            </a:r>
            <a:r>
              <a:rPr lang="fr-CH" dirty="0" smtClean="0"/>
              <a:t>, </a:t>
            </a:r>
            <a:r>
              <a:rPr lang="fr-CH" dirty="0" err="1" smtClean="0"/>
              <a:t>guilt</a:t>
            </a:r>
            <a:r>
              <a:rPr lang="fr-CH" dirty="0" smtClean="0"/>
              <a:t> </a:t>
            </a:r>
            <a:r>
              <a:rPr lang="fr-CH" dirty="0" err="1" smtClean="0"/>
              <a:t>still</a:t>
            </a:r>
            <a:r>
              <a:rPr lang="fr-CH" dirty="0" smtClean="0"/>
              <a:t> </a:t>
            </a:r>
            <a:r>
              <a:rPr lang="fr-CH" dirty="0" err="1" smtClean="0"/>
              <a:t>pervades</a:t>
            </a:r>
            <a:r>
              <a:rPr lang="fr-CH" dirty="0" smtClean="0"/>
              <a:t> </a:t>
            </a:r>
            <a:r>
              <a:rPr lang="fr-CH" dirty="0" err="1" smtClean="0"/>
              <a:t>irresp</a:t>
            </a:r>
            <a:r>
              <a:rPr lang="fr-CH" dirty="0" smtClean="0"/>
              <a:t> of </a:t>
            </a:r>
            <a:r>
              <a:rPr lang="fr-CH" dirty="0" err="1" smtClean="0"/>
              <a:t>God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BC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linked</a:t>
            </a:r>
            <a:r>
              <a:rPr lang="fr-CH" dirty="0" smtClean="0"/>
              <a:t> </a:t>
            </a:r>
            <a:r>
              <a:rPr lang="fr-CH" dirty="0" err="1" smtClean="0"/>
              <a:t>explicitly</a:t>
            </a:r>
            <a:r>
              <a:rPr lang="fr-CH" dirty="0" smtClean="0"/>
              <a:t> w/’</a:t>
            </a:r>
            <a:r>
              <a:rPr lang="fr-CH" dirty="0" err="1" smtClean="0"/>
              <a:t>God</a:t>
            </a:r>
            <a:r>
              <a:rPr lang="fr-CH" dirty="0" smtClean="0"/>
              <a:t>’ + the Chr continuation of </a:t>
            </a:r>
            <a:r>
              <a:rPr lang="fr-CH" dirty="0" err="1" smtClean="0"/>
              <a:t>Judaistic</a:t>
            </a:r>
            <a:r>
              <a:rPr lang="fr-CH" dirty="0" smtClean="0"/>
              <a:t> SRM + </a:t>
            </a:r>
            <a:r>
              <a:rPr lang="fr-CH" dirty="0" err="1" smtClean="0"/>
              <a:t>overthrow</a:t>
            </a:r>
            <a:r>
              <a:rPr lang="fr-CH" dirty="0" smtClean="0"/>
              <a:t> of KN values</a:t>
            </a:r>
          </a:p>
          <a:p>
            <a:pPr marL="0" indent="0">
              <a:buNone/>
            </a:pPr>
            <a:r>
              <a:rPr lang="fr-CH" dirty="0"/>
              <a:t>	</a:t>
            </a:r>
            <a:r>
              <a:rPr lang="fr-CH" dirty="0" smtClean="0"/>
              <a:t>..</a:t>
            </a:r>
            <a:r>
              <a:rPr lang="fr-CH" b="1" dirty="0" err="1" smtClean="0"/>
              <a:t>God</a:t>
            </a:r>
            <a:r>
              <a:rPr lang="fr-CH" b="1" dirty="0" smtClean="0"/>
              <a:t> </a:t>
            </a:r>
            <a:r>
              <a:rPr lang="fr-CH" b="1" dirty="0" err="1" smtClean="0"/>
              <a:t>himself</a:t>
            </a:r>
            <a:r>
              <a:rPr lang="fr-CH" b="1" dirty="0" smtClean="0"/>
              <a:t> sacrifices </a:t>
            </a:r>
            <a:r>
              <a:rPr lang="fr-CH" b="1" dirty="0" err="1" smtClean="0"/>
              <a:t>himself</a:t>
            </a:r>
            <a:r>
              <a:rPr lang="fr-CH" b="1" dirty="0" smtClean="0"/>
              <a:t> for the </a:t>
            </a:r>
            <a:r>
              <a:rPr lang="fr-CH" b="1" dirty="0" err="1" smtClean="0"/>
              <a:t>guilt</a:t>
            </a:r>
            <a:r>
              <a:rPr lang="fr-CH" b="1" dirty="0" smtClean="0"/>
              <a:t> of </a:t>
            </a:r>
            <a:r>
              <a:rPr lang="fr-CH" b="1" dirty="0" err="1" smtClean="0"/>
              <a:t>mankind</a:t>
            </a:r>
            <a:r>
              <a:rPr lang="fr-CH" b="1" dirty="0" smtClean="0"/>
              <a:t> </a:t>
            </a:r>
            <a:r>
              <a:rPr lang="fr-CH" dirty="0" smtClean="0"/>
              <a:t>(Paul </a:t>
            </a:r>
            <a:r>
              <a:rPr lang="fr-CH" dirty="0" err="1" smtClean="0"/>
              <a:t>acc</a:t>
            </a:r>
            <a:r>
              <a:rPr lang="fr-CH" dirty="0" smtClean="0"/>
              <a:t> to 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U</a:t>
            </a:r>
            <a:r>
              <a:rPr lang="fr-CH" dirty="0" err="1" smtClean="0"/>
              <a:t>nlike</a:t>
            </a:r>
            <a:r>
              <a:rPr lang="fr-CH" dirty="0" smtClean="0"/>
              <a:t> </a:t>
            </a:r>
            <a:r>
              <a:rPr lang="fr-CH" dirty="0" err="1" smtClean="0"/>
              <a:t>prev</a:t>
            </a:r>
            <a:r>
              <a:rPr lang="fr-CH" dirty="0" smtClean="0"/>
              <a:t> </a:t>
            </a:r>
            <a:r>
              <a:rPr lang="fr-CH" dirty="0" err="1" smtClean="0"/>
              <a:t>healthy</a:t>
            </a:r>
            <a:r>
              <a:rPr lang="fr-CH" dirty="0" smtClean="0"/>
              <a:t> </a:t>
            </a:r>
            <a:r>
              <a:rPr lang="fr-CH" dirty="0" err="1" smtClean="0"/>
              <a:t>comms</a:t>
            </a:r>
            <a:r>
              <a:rPr lang="fr-CH" dirty="0" smtClean="0"/>
              <a:t>, Chr </a:t>
            </a:r>
            <a:r>
              <a:rPr lang="fr-CH" dirty="0" err="1" smtClean="0"/>
              <a:t>owed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God</a:t>
            </a:r>
            <a:r>
              <a:rPr lang="fr-CH" dirty="0" smtClean="0"/>
              <a:t> a v </a:t>
            </a:r>
            <a:r>
              <a:rPr lang="fr-CH" dirty="0" err="1" smtClean="0"/>
              <a:t>diff</a:t>
            </a:r>
            <a:r>
              <a:rPr lang="fr-CH" dirty="0" smtClean="0"/>
              <a:t> </a:t>
            </a:r>
            <a:r>
              <a:rPr lang="fr-CH" dirty="0" err="1" smtClean="0"/>
              <a:t>repayment</a:t>
            </a:r>
            <a:r>
              <a:rPr lang="fr-CH" dirty="0" smtClean="0"/>
              <a:t>, one </a:t>
            </a:r>
            <a:r>
              <a:rPr lang="fr-CH" dirty="0" err="1" smtClean="0"/>
              <a:t>which</a:t>
            </a:r>
            <a:r>
              <a:rPr lang="fr-CH" dirty="0" smtClean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give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Chr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outside</a:t>
            </a:r>
            <a:r>
              <a:rPr lang="fr-CH" dirty="0" smtClean="0"/>
              <a:t> C-D </a:t>
            </a:r>
            <a:r>
              <a:rPr lang="fr-CH" dirty="0" err="1" smtClean="0"/>
              <a:t>rel</a:t>
            </a:r>
            <a:r>
              <a:rPr lang="fr-CH" dirty="0" smtClean="0"/>
              <a:t>; </a:t>
            </a:r>
            <a:r>
              <a:rPr lang="fr-CH" dirty="0" err="1" smtClean="0"/>
              <a:t>outside</a:t>
            </a:r>
            <a:r>
              <a:rPr lang="fr-CH" dirty="0" smtClean="0"/>
              <a:t> nature – Chr </a:t>
            </a:r>
            <a:r>
              <a:rPr lang="fr-CH" dirty="0" err="1" smtClean="0"/>
              <a:t>God</a:t>
            </a:r>
            <a:r>
              <a:rPr lang="fr-CH" dirty="0" smtClean="0"/>
              <a:t> max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so</a:t>
            </a:r>
            <a:r>
              <a:rPr lang="fr-CH" dirty="0" smtClean="0"/>
              <a:t> far as </a:t>
            </a:r>
            <a:r>
              <a:rPr lang="fr-CH" dirty="0" err="1" smtClean="0"/>
              <a:t>ultimate</a:t>
            </a:r>
            <a:r>
              <a:rPr lang="fr-CH" dirty="0" smtClean="0"/>
              <a:t> in </a:t>
            </a:r>
            <a:r>
              <a:rPr lang="fr-CH" dirty="0" err="1" smtClean="0"/>
              <a:t>refusing</a:t>
            </a:r>
            <a:r>
              <a:rPr lang="fr-CH" dirty="0" smtClean="0"/>
              <a:t> </a:t>
            </a:r>
            <a:r>
              <a:rPr lang="fr-CH" dirty="0" err="1" smtClean="0"/>
              <a:t>reapyment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Chr </a:t>
            </a:r>
            <a:r>
              <a:rPr lang="fr-CH" dirty="0" err="1" smtClean="0"/>
              <a:t>growth</a:t>
            </a:r>
            <a:r>
              <a:rPr lang="fr-CH" dirty="0" smtClean="0"/>
              <a:t> </a:t>
            </a:r>
            <a:r>
              <a:rPr lang="fr-CH" dirty="0" err="1" smtClean="0"/>
              <a:t>therefore</a:t>
            </a:r>
            <a:r>
              <a:rPr lang="fr-CH" dirty="0" smtClean="0"/>
              <a:t> marks point </a:t>
            </a:r>
            <a:r>
              <a:rPr lang="fr-CH" dirty="0" err="1" smtClean="0"/>
              <a:t>where</a:t>
            </a:r>
            <a:r>
              <a:rPr lang="fr-CH" dirty="0" smtClean="0"/>
              <a:t> </a:t>
            </a:r>
            <a:r>
              <a:rPr lang="fr-CH" dirty="0" err="1" smtClean="0"/>
              <a:t>natural</a:t>
            </a:r>
            <a:r>
              <a:rPr lang="fr-CH" dirty="0" smtClean="0"/>
              <a:t> </a:t>
            </a:r>
            <a:r>
              <a:rPr lang="fr-CH" dirty="0" err="1" smtClean="0"/>
              <a:t>growth</a:t>
            </a:r>
            <a:r>
              <a:rPr lang="fr-CH" dirty="0" smtClean="0"/>
              <a:t> </a:t>
            </a:r>
            <a:r>
              <a:rPr lang="fr-CH" dirty="0" err="1" smtClean="0"/>
              <a:t>ceases</a:t>
            </a:r>
            <a:r>
              <a:rPr lang="fr-CH" dirty="0" smtClean="0"/>
              <a:t>….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become</a:t>
            </a:r>
            <a:r>
              <a:rPr lang="fr-CH" dirty="0" smtClean="0"/>
              <a:t> </a:t>
            </a:r>
            <a:r>
              <a:rPr lang="fr-CH" dirty="0" err="1" smtClean="0"/>
              <a:t>sinners</a:t>
            </a:r>
            <a:r>
              <a:rPr lang="fr-CH" dirty="0" smtClean="0"/>
              <a:t> as </a:t>
            </a:r>
            <a:r>
              <a:rPr lang="fr-CH" dirty="0" err="1" smtClean="0"/>
              <a:t>Christians</a:t>
            </a:r>
            <a:endParaRPr lang="fr-CH" dirty="0" smtClean="0"/>
          </a:p>
          <a:p>
            <a:pPr marL="457200" indent="-457200">
              <a:buFont typeface="+mj-lt"/>
              <a:buAutoNum type="arabicPeriod"/>
            </a:pPr>
            <a:r>
              <a:rPr lang="fr-CH" b="1" dirty="0" smtClean="0"/>
              <a:t>Prospect of a final </a:t>
            </a:r>
            <a:r>
              <a:rPr lang="fr-CH" b="1" dirty="0" err="1" smtClean="0"/>
              <a:t>discharge</a:t>
            </a:r>
            <a:r>
              <a:rPr lang="fr-CH" b="1" dirty="0" smtClean="0"/>
              <a:t> </a:t>
            </a:r>
            <a:r>
              <a:rPr lang="fr-CH" dirty="0" err="1" smtClean="0"/>
              <a:t>compels</a:t>
            </a:r>
            <a:r>
              <a:rPr lang="fr-CH" dirty="0" smtClean="0"/>
              <a:t> </a:t>
            </a:r>
            <a:r>
              <a:rPr lang="fr-CH" dirty="0" err="1" smtClean="0"/>
              <a:t>hapless</a:t>
            </a:r>
            <a:r>
              <a:rPr lang="fr-CH" dirty="0" smtClean="0"/>
              <a:t> </a:t>
            </a:r>
            <a:r>
              <a:rPr lang="fr-CH" dirty="0" err="1" smtClean="0"/>
              <a:t>Ds</a:t>
            </a:r>
            <a:r>
              <a:rPr lang="fr-CH" dirty="0" smtClean="0"/>
              <a:t> to </a:t>
            </a:r>
            <a:r>
              <a:rPr lang="fr-CH" dirty="0" err="1" smtClean="0"/>
              <a:t>turn</a:t>
            </a:r>
            <a:r>
              <a:rPr lang="fr-CH" dirty="0" smtClean="0"/>
              <a:t> </a:t>
            </a:r>
            <a:r>
              <a:rPr lang="fr-CH" dirty="0" err="1" smtClean="0"/>
              <a:t>inwards</a:t>
            </a:r>
            <a:r>
              <a:rPr lang="fr-CH" dirty="0" smtClean="0"/>
              <a:t> all concepts of </a:t>
            </a:r>
            <a:r>
              <a:rPr lang="fr-CH" dirty="0" err="1"/>
              <a:t>G</a:t>
            </a:r>
            <a:r>
              <a:rPr lang="fr-CH" dirty="0" err="1" smtClean="0"/>
              <a:t>uilt</a:t>
            </a:r>
            <a:r>
              <a:rPr lang="fr-CH" dirty="0" smtClean="0"/>
              <a:t> + </a:t>
            </a:r>
            <a:r>
              <a:rPr lang="fr-CH" dirty="0" err="1"/>
              <a:t>D</a:t>
            </a:r>
            <a:r>
              <a:rPr lang="fr-CH" dirty="0" err="1" smtClean="0"/>
              <a:t>uty</a:t>
            </a:r>
            <a:endParaRPr lang="fr-CH" dirty="0" smtClean="0"/>
          </a:p>
          <a:p>
            <a:pPr marL="0" indent="0">
              <a:buNone/>
            </a:pPr>
            <a:r>
              <a:rPr lang="fr-CH" b="1" dirty="0" smtClean="0"/>
              <a:t>      </a:t>
            </a:r>
            <a:r>
              <a:rPr lang="fr-CH" dirty="0" err="1" smtClean="0"/>
              <a:t>Needed</a:t>
            </a:r>
            <a:r>
              <a:rPr lang="fr-CH" dirty="0" smtClean="0"/>
              <a:t> to help </a:t>
            </a:r>
            <a:r>
              <a:rPr lang="fr-CH" dirty="0" err="1" smtClean="0"/>
              <a:t>establish</a:t>
            </a:r>
            <a:r>
              <a:rPr lang="fr-CH" dirty="0" smtClean="0"/>
              <a:t> stable + </a:t>
            </a:r>
            <a:r>
              <a:rPr lang="fr-CH" dirty="0" err="1" smtClean="0"/>
              <a:t>enduring</a:t>
            </a:r>
            <a:r>
              <a:rPr lang="fr-CH" dirty="0" smtClean="0"/>
              <a:t> </a:t>
            </a:r>
            <a:r>
              <a:rPr lang="fr-CH" dirty="0" err="1" smtClean="0"/>
              <a:t>sense</a:t>
            </a:r>
            <a:r>
              <a:rPr lang="fr-CH" dirty="0" smtClean="0"/>
              <a:t> of </a:t>
            </a:r>
            <a:r>
              <a:rPr lang="fr-CH" dirty="0" err="1" smtClean="0"/>
              <a:t>identity</a:t>
            </a:r>
            <a:r>
              <a:rPr lang="fr-CH" dirty="0" smtClean="0"/>
              <a:t> – naturalisation of </a:t>
            </a:r>
            <a:r>
              <a:rPr lang="fr-CH" dirty="0" err="1" smtClean="0"/>
              <a:t>Guilt</a:t>
            </a:r>
            <a:r>
              <a:rPr lang="fr-CH" dirty="0" smtClean="0"/>
              <a:t> + </a:t>
            </a:r>
            <a:r>
              <a:rPr lang="fr-CH" dirty="0" err="1" smtClean="0"/>
              <a:t>Duty</a:t>
            </a:r>
            <a:endParaRPr lang="fr-CH" dirty="0" smtClean="0"/>
          </a:p>
          <a:p>
            <a:pPr marL="0" indent="0">
              <a:buNone/>
            </a:pPr>
            <a:r>
              <a:rPr lang="fr-CH" dirty="0"/>
              <a:t> </a:t>
            </a:r>
            <a:r>
              <a:rPr lang="fr-CH" dirty="0" smtClean="0"/>
              <a:t>     New </a:t>
            </a:r>
            <a:r>
              <a:rPr lang="fr-CH" dirty="0" err="1" smtClean="0"/>
              <a:t>sense</a:t>
            </a:r>
            <a:r>
              <a:rPr lang="fr-CH" dirty="0" smtClean="0"/>
              <a:t> of self </a:t>
            </a:r>
            <a:r>
              <a:rPr lang="fr-CH" dirty="0" err="1" smtClean="0"/>
              <a:t>required</a:t>
            </a:r>
            <a:r>
              <a:rPr lang="fr-CH" dirty="0" smtClean="0"/>
              <a:t> self division + </a:t>
            </a:r>
            <a:r>
              <a:rPr lang="fr-CH" dirty="0" err="1" smtClean="0"/>
              <a:t>encouraged</a:t>
            </a:r>
            <a:r>
              <a:rPr lang="fr-CH" dirty="0" smtClean="0"/>
              <a:t> BC – D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held</a:t>
            </a:r>
            <a:r>
              <a:rPr lang="fr-CH" dirty="0" smtClean="0"/>
              <a:t> perm </a:t>
            </a:r>
            <a:r>
              <a:rPr lang="fr-CH" dirty="0" err="1" smtClean="0"/>
              <a:t>responsible</a:t>
            </a:r>
            <a:r>
              <a:rPr lang="fr-CH" dirty="0" smtClean="0"/>
              <a:t> for </a:t>
            </a:r>
            <a:r>
              <a:rPr lang="fr-CH" dirty="0" err="1" smtClean="0"/>
              <a:t>debts</a:t>
            </a:r>
            <a:endParaRPr lang="fr-CH" dirty="0" smtClean="0"/>
          </a:p>
          <a:p>
            <a:pPr marL="0" indent="0">
              <a:buNone/>
            </a:pPr>
            <a:r>
              <a:rPr lang="fr-CH" dirty="0"/>
              <a:t> </a:t>
            </a:r>
            <a:r>
              <a:rPr lang="fr-CH" dirty="0" smtClean="0"/>
              <a:t>    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debts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became</a:t>
            </a:r>
            <a:r>
              <a:rPr lang="fr-CH" dirty="0" smtClean="0"/>
              <a:t> </a:t>
            </a:r>
            <a:r>
              <a:rPr lang="fr-CH" dirty="0" err="1" smtClean="0"/>
              <a:t>sins</a:t>
            </a:r>
            <a:r>
              <a:rPr lang="fr-CH" dirty="0" smtClean="0"/>
              <a:t> as </a:t>
            </a:r>
            <a:r>
              <a:rPr lang="fr-CH" dirty="0" err="1" smtClean="0"/>
              <a:t>never</a:t>
            </a:r>
            <a:r>
              <a:rPr lang="fr-CH" dirty="0" smtClean="0"/>
              <a:t> </a:t>
            </a:r>
            <a:r>
              <a:rPr lang="fr-CH" dirty="0" err="1" smtClean="0"/>
              <a:t>going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repayed</a:t>
            </a:r>
            <a:r>
              <a:rPr lang="fr-CH" dirty="0" smtClean="0"/>
              <a:t>; </a:t>
            </a:r>
            <a:r>
              <a:rPr lang="fr-CH" dirty="0" err="1" smtClean="0"/>
              <a:t>never</a:t>
            </a:r>
            <a:r>
              <a:rPr lang="fr-CH" dirty="0" smtClean="0"/>
              <a:t> </a:t>
            </a:r>
            <a:r>
              <a:rPr lang="fr-CH" dirty="0" err="1" smtClean="0"/>
              <a:t>possibly</a:t>
            </a:r>
            <a:r>
              <a:rPr lang="fr-CH" dirty="0" smtClean="0"/>
              <a:t> </a:t>
            </a:r>
            <a:r>
              <a:rPr lang="fr-CH" dirty="0" err="1" smtClean="0"/>
              <a:t>repayed</a:t>
            </a:r>
            <a:r>
              <a:rPr lang="fr-CH" dirty="0" smtClean="0"/>
              <a:t> – all </a:t>
            </a:r>
            <a:r>
              <a:rPr lang="fr-CH" dirty="0" err="1" smtClean="0"/>
              <a:t>sinners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birth</a:t>
            </a:r>
            <a:r>
              <a:rPr lang="fr-CH" dirty="0" smtClean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1323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3038" y="585216"/>
            <a:ext cx="10431162" cy="922308"/>
          </a:xfrm>
        </p:spPr>
        <p:txBody>
          <a:bodyPr/>
          <a:lstStyle/>
          <a:p>
            <a:r>
              <a:rPr lang="fr-CH" dirty="0" smtClean="0"/>
              <a:t>Section 21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037" y="1507525"/>
            <a:ext cx="11730681" cy="48018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H" dirty="0" smtClean="0"/>
              <a:t> </a:t>
            </a:r>
            <a:r>
              <a:rPr lang="fr-CH" dirty="0" err="1" smtClean="0"/>
              <a:t>Transformed</a:t>
            </a:r>
            <a:r>
              <a:rPr lang="fr-CH" dirty="0" smtClean="0"/>
              <a:t> </a:t>
            </a:r>
            <a:r>
              <a:rPr lang="fr-CH" dirty="0" err="1" smtClean="0"/>
              <a:t>debtors</a:t>
            </a:r>
            <a:r>
              <a:rPr lang="fr-CH" dirty="0" smtClean="0"/>
              <a:t>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turn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concepts onto </a:t>
            </a:r>
            <a:r>
              <a:rPr lang="fr-CH" dirty="0" err="1" smtClean="0"/>
              <a:t>creditor</a:t>
            </a:r>
            <a:r>
              <a:rPr lang="fr-CH" dirty="0" smtClean="0"/>
              <a:t> – </a:t>
            </a:r>
            <a:r>
              <a:rPr lang="fr-CH" dirty="0" err="1" smtClean="0"/>
              <a:t>humankind</a:t>
            </a:r>
            <a:r>
              <a:rPr lang="fr-CH" dirty="0" smtClean="0"/>
              <a:t>, maker, nature…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N</a:t>
            </a:r>
            <a:r>
              <a:rPr lang="fr-CH" dirty="0" err="1" smtClean="0"/>
              <a:t>ow</a:t>
            </a:r>
            <a:r>
              <a:rPr lang="fr-CH" dirty="0" smtClean="0"/>
              <a:t> ‘</a:t>
            </a:r>
            <a:r>
              <a:rPr lang="fr-CH" dirty="0" err="1" smtClean="0"/>
              <a:t>too</a:t>
            </a:r>
            <a:r>
              <a:rPr lang="fr-CH" dirty="0" smtClean="0"/>
              <a:t> good’ for </a:t>
            </a:r>
            <a:r>
              <a:rPr lang="fr-CH" dirty="0" err="1" smtClean="0"/>
              <a:t>this</a:t>
            </a:r>
            <a:r>
              <a:rPr lang="fr-CH" dirty="0" smtClean="0"/>
              <a:t> world </a:t>
            </a:r>
            <a:r>
              <a:rPr lang="fr-CH" dirty="0" err="1" smtClean="0"/>
              <a:t>so</a:t>
            </a:r>
            <a:r>
              <a:rPr lang="fr-CH" dirty="0" smtClean="0"/>
              <a:t> </a:t>
            </a:r>
            <a:r>
              <a:rPr lang="fr-CH" dirty="0" err="1" smtClean="0"/>
              <a:t>placed</a:t>
            </a:r>
            <a:r>
              <a:rPr lang="fr-CH" dirty="0" smtClean="0"/>
              <a:t> selves in opposition to all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was</a:t>
            </a:r>
            <a:r>
              <a:rPr lang="fr-CH" dirty="0" smtClean="0"/>
              <a:t> </a:t>
            </a:r>
            <a:r>
              <a:rPr lang="fr-CH" dirty="0" err="1" smtClean="0"/>
              <a:t>earthly</a:t>
            </a:r>
            <a:r>
              <a:rPr lang="fr-CH" dirty="0" smtClean="0"/>
              <a:t>, all existence..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Only</a:t>
            </a:r>
            <a:r>
              <a:rPr lang="fr-CH" dirty="0" smtClean="0"/>
              <a:t>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could</a:t>
            </a:r>
            <a:r>
              <a:rPr lang="fr-CH" dirty="0" smtClean="0"/>
              <a:t> </a:t>
            </a:r>
            <a:r>
              <a:rPr lang="fr-CH" dirty="0" err="1" smtClean="0"/>
              <a:t>repay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debts</a:t>
            </a:r>
            <a:r>
              <a:rPr lang="fr-CH" dirty="0" smtClean="0"/>
              <a:t> as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untainted</a:t>
            </a:r>
            <a:r>
              <a:rPr lang="fr-CH" dirty="0" smtClean="0"/>
              <a:t> + </a:t>
            </a:r>
            <a:r>
              <a:rPr lang="fr-CH" dirty="0" err="1" smtClean="0"/>
              <a:t>needed</a:t>
            </a:r>
            <a:r>
              <a:rPr lang="fr-CH" dirty="0" smtClean="0"/>
              <a:t> </a:t>
            </a:r>
            <a:r>
              <a:rPr lang="fr-CH" dirty="0" err="1" smtClean="0"/>
              <a:t>untainted</a:t>
            </a:r>
            <a:r>
              <a:rPr lang="fr-CH" dirty="0" smtClean="0"/>
              <a:t> </a:t>
            </a:r>
            <a:r>
              <a:rPr lang="fr-CH" dirty="0" err="1" smtClean="0"/>
              <a:t>payment</a:t>
            </a:r>
            <a:r>
              <a:rPr lang="fr-CH" dirty="0" smtClean="0"/>
              <a:t> – </a:t>
            </a:r>
            <a:r>
              <a:rPr lang="fr-CH" dirty="0" err="1" smtClean="0"/>
              <a:t>sacifice</a:t>
            </a:r>
            <a:r>
              <a:rPr lang="fr-CH" dirty="0" smtClean="0"/>
              <a:t> self (son)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for </a:t>
            </a:r>
            <a:r>
              <a:rPr lang="fr-CH" dirty="0" err="1" smtClean="0"/>
              <a:t>having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done</a:t>
            </a:r>
            <a:r>
              <a:rPr lang="fr-CH" dirty="0" smtClean="0"/>
              <a:t> for </a:t>
            </a:r>
            <a:r>
              <a:rPr lang="fr-CH" dirty="0" err="1" smtClean="0"/>
              <a:t>them</a:t>
            </a:r>
            <a:r>
              <a:rPr lang="fr-CH" dirty="0" smtClean="0"/>
              <a:t>; for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to have been </a:t>
            </a:r>
            <a:r>
              <a:rPr lang="fr-CH" dirty="0" err="1" smtClean="0"/>
              <a:t>paid</a:t>
            </a:r>
            <a:r>
              <a:rPr lang="fr-CH" dirty="0" smtClean="0"/>
              <a:t> for </a:t>
            </a:r>
            <a:r>
              <a:rPr lang="fr-CH" dirty="0" err="1" smtClean="0"/>
              <a:t>them</a:t>
            </a:r>
            <a:r>
              <a:rPr lang="fr-CH" dirty="0" smtClean="0"/>
              <a:t> – D &gt; </a:t>
            </a:r>
            <a:r>
              <a:rPr lang="fr-CH" dirty="0" err="1" smtClean="0"/>
              <a:t>sinners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E</a:t>
            </a:r>
            <a:r>
              <a:rPr lang="fr-CH" dirty="0" smtClean="0"/>
              <a:t>st of Chr M = ‘</a:t>
            </a:r>
            <a:r>
              <a:rPr lang="fr-CH" dirty="0" err="1" smtClean="0"/>
              <a:t>sinners</a:t>
            </a:r>
            <a:r>
              <a:rPr lang="fr-CH" dirty="0" smtClean="0"/>
              <a:t>’ </a:t>
            </a:r>
            <a:r>
              <a:rPr lang="fr-CH" dirty="0" err="1" smtClean="0"/>
              <a:t>knew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</a:t>
            </a:r>
            <a:r>
              <a:rPr lang="fr-CH" dirty="0" err="1" smtClean="0"/>
              <a:t>were</a:t>
            </a:r>
            <a:r>
              <a:rPr lang="fr-CH" dirty="0" smtClean="0"/>
              <a:t> </a:t>
            </a:r>
            <a:r>
              <a:rPr lang="fr-CH" dirty="0" err="1" smtClean="0"/>
              <a:t>resp</a:t>
            </a:r>
            <a:r>
              <a:rPr lang="fr-CH" dirty="0" smtClean="0"/>
              <a:t> for promises; </a:t>
            </a:r>
            <a:r>
              <a:rPr lang="fr-CH" dirty="0" err="1" smtClean="0"/>
              <a:t>obligs</a:t>
            </a:r>
            <a:r>
              <a:rPr lang="fr-CH" dirty="0" smtClean="0"/>
              <a:t> - </a:t>
            </a:r>
            <a:r>
              <a:rPr lang="fr-CH" b="1" dirty="0" smtClean="0"/>
              <a:t>nature of </a:t>
            </a:r>
            <a:r>
              <a:rPr lang="fr-CH" b="1" dirty="0" err="1" smtClean="0"/>
              <a:t>their</a:t>
            </a:r>
            <a:r>
              <a:rPr lang="fr-CH" b="1" dirty="0" smtClean="0"/>
              <a:t> </a:t>
            </a:r>
            <a:r>
              <a:rPr lang="fr-CH" b="1" dirty="0" err="1" smtClean="0"/>
              <a:t>faulted</a:t>
            </a:r>
            <a:r>
              <a:rPr lang="fr-CH" b="1" dirty="0" smtClean="0"/>
              <a:t> existence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Rise of Chr </a:t>
            </a:r>
            <a:r>
              <a:rPr lang="fr-CH" dirty="0" err="1" smtClean="0"/>
              <a:t>God</a:t>
            </a:r>
            <a:r>
              <a:rPr lang="fr-CH" dirty="0" smtClean="0"/>
              <a:t> </a:t>
            </a:r>
            <a:r>
              <a:rPr lang="fr-CH" dirty="0" err="1" smtClean="0"/>
              <a:t>completes</a:t>
            </a:r>
            <a:r>
              <a:rPr lang="fr-CH" dirty="0" smtClean="0"/>
              <a:t> transformation of </a:t>
            </a:r>
            <a:r>
              <a:rPr lang="fr-CH" dirty="0" err="1" smtClean="0"/>
              <a:t>Debt</a:t>
            </a:r>
            <a:r>
              <a:rPr lang="fr-CH" dirty="0" smtClean="0"/>
              <a:t> </a:t>
            </a:r>
            <a:r>
              <a:rPr lang="fr-CH" dirty="0" err="1" smtClean="0"/>
              <a:t>into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+ </a:t>
            </a:r>
            <a:r>
              <a:rPr lang="fr-CH" dirty="0" err="1" smtClean="0"/>
              <a:t>debtors</a:t>
            </a:r>
            <a:r>
              <a:rPr lang="fr-CH" dirty="0" smtClean="0"/>
              <a:t> </a:t>
            </a:r>
            <a:r>
              <a:rPr lang="fr-CH" dirty="0" err="1" smtClean="0"/>
              <a:t>into</a:t>
            </a:r>
            <a:r>
              <a:rPr lang="fr-CH" dirty="0" smtClean="0"/>
              <a:t> </a:t>
            </a:r>
            <a:r>
              <a:rPr lang="fr-CH" dirty="0" err="1" smtClean="0"/>
              <a:t>sinners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err="1"/>
              <a:t>E</a:t>
            </a:r>
            <a:r>
              <a:rPr lang="fr-CH" dirty="0" err="1" smtClean="0"/>
              <a:t>xperience</a:t>
            </a:r>
            <a:r>
              <a:rPr lang="fr-CH" dirty="0" smtClean="0"/>
              <a:t> </a:t>
            </a:r>
            <a:r>
              <a:rPr lang="fr-CH" dirty="0" err="1" smtClean="0"/>
              <a:t>guilt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to </a:t>
            </a:r>
            <a:r>
              <a:rPr lang="fr-CH" dirty="0" err="1" smtClean="0"/>
              <a:t>exp</a:t>
            </a:r>
            <a:r>
              <a:rPr lang="fr-CH" dirty="0" smtClean="0"/>
              <a:t> </a:t>
            </a:r>
            <a:r>
              <a:rPr lang="fr-CH" dirty="0" err="1" smtClean="0"/>
              <a:t>irredeemable</a:t>
            </a:r>
            <a:r>
              <a:rPr lang="fr-CH" dirty="0" smtClean="0"/>
              <a:t> permanent </a:t>
            </a:r>
            <a:r>
              <a:rPr lang="fr-CH" dirty="0" err="1" smtClean="0"/>
              <a:t>indebtedness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/>
              <a:t> </a:t>
            </a:r>
            <a:r>
              <a:rPr lang="fr-CH" dirty="0" smtClean="0"/>
              <a:t>One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guilty</a:t>
            </a:r>
            <a:r>
              <a:rPr lang="fr-CH" dirty="0" smtClean="0"/>
              <a:t> </a:t>
            </a:r>
            <a:r>
              <a:rPr lang="fr-CH" dirty="0" err="1" smtClean="0"/>
              <a:t>before</a:t>
            </a:r>
            <a:r>
              <a:rPr lang="fr-CH" dirty="0" smtClean="0"/>
              <a:t> </a:t>
            </a:r>
            <a:r>
              <a:rPr lang="fr-CH" dirty="0" err="1" smtClean="0"/>
              <a:t>God</a:t>
            </a:r>
            <a:r>
              <a:rPr lang="fr-CH" dirty="0" smtClean="0"/>
              <a:t> as one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always</a:t>
            </a:r>
            <a:r>
              <a:rPr lang="fr-CH" dirty="0" smtClean="0"/>
              <a:t> </a:t>
            </a:r>
            <a:r>
              <a:rPr lang="fr-CH" dirty="0" err="1" smtClean="0"/>
              <a:t>going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in </a:t>
            </a:r>
            <a:r>
              <a:rPr lang="fr-CH" dirty="0" err="1" smtClean="0"/>
              <a:t>hsi</a:t>
            </a:r>
            <a:r>
              <a:rPr lang="fr-CH" dirty="0" smtClean="0"/>
              <a:t> </a:t>
            </a:r>
            <a:r>
              <a:rPr lang="fr-CH" dirty="0" err="1" smtClean="0"/>
              <a:t>debt</a:t>
            </a:r>
            <a:r>
              <a:rPr lang="fr-CH" dirty="0" smtClean="0"/>
              <a:t> no </a:t>
            </a:r>
            <a:r>
              <a:rPr lang="fr-CH" dirty="0" err="1" smtClean="0"/>
              <a:t>matter</a:t>
            </a:r>
            <a:r>
              <a:rPr lang="fr-CH" dirty="0" smtClean="0"/>
              <a:t> </a:t>
            </a:r>
            <a:r>
              <a:rPr lang="fr-CH" dirty="0" err="1" smtClean="0"/>
              <a:t>what</a:t>
            </a:r>
            <a:endParaRPr lang="fr-CH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CH" dirty="0" err="1" smtClean="0"/>
              <a:t>Injury</a:t>
            </a:r>
            <a:r>
              <a:rPr lang="fr-CH" dirty="0" smtClean="0"/>
              <a:t> + pain </a:t>
            </a:r>
            <a:r>
              <a:rPr lang="fr-CH" dirty="0" err="1" smtClean="0"/>
              <a:t>abandoned</a:t>
            </a:r>
            <a:r>
              <a:rPr lang="fr-CH" dirty="0" smtClean="0"/>
              <a:t> – for </a:t>
            </a:r>
            <a:r>
              <a:rPr lang="fr-CH" dirty="0" err="1" smtClean="0"/>
              <a:t>guilt</a:t>
            </a:r>
            <a:r>
              <a:rPr lang="fr-CH" dirty="0" smtClean="0"/>
              <a:t>, no </a:t>
            </a:r>
            <a:r>
              <a:rPr lang="fr-CH" dirty="0" err="1" smtClean="0"/>
              <a:t>suffering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enough</a:t>
            </a:r>
            <a:r>
              <a:rPr lang="fr-CH" dirty="0" smtClean="0"/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74454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577</TotalTime>
  <Words>1612</Words>
  <Application>Microsoft Macintosh PowerPoint</Application>
  <PresentationFormat>Widescreen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Mangal</vt:lpstr>
      <vt:lpstr>Tw Cen MT</vt:lpstr>
      <vt:lpstr>Tw Cen MT Condensed</vt:lpstr>
      <vt:lpstr>Wingdings</vt:lpstr>
      <vt:lpstr>Wingdings 3</vt:lpstr>
      <vt:lpstr>Intégral</vt:lpstr>
      <vt:lpstr>On genealogy of morals</vt:lpstr>
      <vt:lpstr>Section 17</vt:lpstr>
      <vt:lpstr>Section 17 (cont.)</vt:lpstr>
      <vt:lpstr>Section 18-19</vt:lpstr>
      <vt:lpstr>Section 19 (cont.)</vt:lpstr>
      <vt:lpstr>Section 19 (cont.)</vt:lpstr>
      <vt:lpstr>Section 20</vt:lpstr>
      <vt:lpstr>Section 21</vt:lpstr>
      <vt:lpstr>Section 21</vt:lpstr>
      <vt:lpstr>Section 22</vt:lpstr>
      <vt:lpstr>Section 23</vt:lpstr>
      <vt:lpstr>Section 24</vt:lpstr>
      <vt:lpstr>Section 24 (cont.) - 25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genealogy of morals</dc:title>
  <dc:creator>James Cormick</dc:creator>
  <cp:lastModifiedBy>James Cormick</cp:lastModifiedBy>
  <cp:revision>25</cp:revision>
  <cp:lastPrinted>2018-05-30T07:40:35Z</cp:lastPrinted>
  <dcterms:created xsi:type="dcterms:W3CDTF">2017-06-08T12:21:25Z</dcterms:created>
  <dcterms:modified xsi:type="dcterms:W3CDTF">2018-05-30T10:30:14Z</dcterms:modified>
</cp:coreProperties>
</file>