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4"/>
  </p:handoutMasterIdLst>
  <p:sldIdLst>
    <p:sldId id="256" r:id="rId2"/>
    <p:sldId id="270" r:id="rId3"/>
    <p:sldId id="263" r:id="rId4"/>
    <p:sldId id="258" r:id="rId5"/>
    <p:sldId id="259" r:id="rId6"/>
    <p:sldId id="261" r:id="rId7"/>
    <p:sldId id="260" r:id="rId8"/>
    <p:sldId id="262" r:id="rId9"/>
    <p:sldId id="265" r:id="rId10"/>
    <p:sldId id="266" r:id="rId11"/>
    <p:sldId id="271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4"/>
    <p:restoredTop sz="94719"/>
  </p:normalViewPr>
  <p:slideViewPr>
    <p:cSldViewPr snapToGrid="0" snapToObjects="1">
      <p:cViewPr varScale="1">
        <p:scale>
          <a:sx n="122" d="100"/>
          <a:sy n="122" d="100"/>
        </p:scale>
        <p:origin x="18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F66DD-40FF-834C-BA08-6CD493502D95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75B74-5ACB-E848-9072-C50A0793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6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97D-8FA7-A940-AD0F-2494F6828F48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02D9-7C4D-DB46-AA91-E4559C7651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97D-8FA7-A940-AD0F-2494F6828F48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02D9-7C4D-DB46-AA91-E4559C7651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97D-8FA7-A940-AD0F-2494F6828F48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02D9-7C4D-DB46-AA91-E4559C7651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97D-8FA7-A940-AD0F-2494F6828F48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02D9-7C4D-DB46-AA91-E4559C7651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97D-8FA7-A940-AD0F-2494F6828F48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02D9-7C4D-DB46-AA91-E4559C7651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97D-8FA7-A940-AD0F-2494F6828F48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02D9-7C4D-DB46-AA91-E4559C7651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97D-8FA7-A940-AD0F-2494F6828F48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02D9-7C4D-DB46-AA91-E4559C7651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97D-8FA7-A940-AD0F-2494F6828F48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02D9-7C4D-DB46-AA91-E4559C7651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97D-8FA7-A940-AD0F-2494F6828F48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02D9-7C4D-DB46-AA91-E4559C7651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97D-8FA7-A940-AD0F-2494F6828F48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02D9-7C4D-DB46-AA91-E4559C76517A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97D-8FA7-A940-AD0F-2494F6828F48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F602D9-7C4D-DB46-AA91-E4559C76517A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6F602D9-7C4D-DB46-AA91-E4559C76517A}" type="slidenum">
              <a:rPr lang="fr-FR" smtClean="0"/>
              <a:t>‹#›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47B997D-8FA7-A940-AD0F-2494F6828F48}" type="datetimeFigureOut">
              <a:rPr lang="fr-FR" smtClean="0"/>
              <a:t>29/11/2019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Aristotle</a:t>
            </a:r>
            <a:r>
              <a:rPr lang="fr-FR" dirty="0" smtClean="0"/>
              <a:t> </a:t>
            </a:r>
            <a:r>
              <a:rPr lang="fr-FR" sz="3200" dirty="0" smtClean="0"/>
              <a:t>(384-322)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‘The Philosopher’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568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become virtuous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1679119"/>
            <a:ext cx="6339840" cy="5003597"/>
          </a:xfrm>
        </p:spPr>
      </p:pic>
    </p:spTree>
    <p:extLst>
      <p:ext uri="{BB962C8B-B14F-4D97-AF65-F5344CB8AC3E}">
        <p14:creationId xmlns:p14="http://schemas.microsoft.com/office/powerpoint/2010/main" val="79257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1" y="1600200"/>
            <a:ext cx="59435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2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600200"/>
            <a:ext cx="650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9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3750"/>
          <a:stretch>
            <a:fillRect/>
          </a:stretch>
        </p:blipFill>
        <p:spPr bwMode="auto">
          <a:xfrm>
            <a:off x="418011" y="868680"/>
            <a:ext cx="76200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11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‘The Philosopher’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fr-FR" sz="3000" dirty="0" smtClean="0"/>
              <a:t>			</a:t>
            </a:r>
            <a:r>
              <a:rPr lang="fr-FR" sz="3000" dirty="0" err="1" smtClean="0"/>
              <a:t>Epistemological</a:t>
            </a:r>
            <a:r>
              <a:rPr lang="fr-FR" sz="3000" dirty="0" smtClean="0"/>
              <a:t> </a:t>
            </a:r>
            <a:r>
              <a:rPr lang="fr-FR" sz="3000" dirty="0" err="1" smtClean="0"/>
              <a:t>categories</a:t>
            </a:r>
            <a:endParaRPr lang="fr-FR" sz="3000" dirty="0"/>
          </a:p>
          <a:p>
            <a:r>
              <a:rPr lang="fr-FR" sz="3200" b="1" dirty="0" err="1" smtClean="0"/>
              <a:t>Logic</a:t>
            </a:r>
            <a:r>
              <a:rPr lang="fr-FR" sz="3200" dirty="0" smtClean="0"/>
              <a:t>		</a:t>
            </a:r>
            <a:r>
              <a:rPr lang="fr-FR" sz="3200" dirty="0" err="1" smtClean="0">
                <a:solidFill>
                  <a:srgbClr val="FF0000"/>
                </a:solidFill>
              </a:rPr>
              <a:t>Logic</a:t>
            </a:r>
            <a:endParaRPr lang="fr-FR" sz="3200" dirty="0" smtClean="0">
              <a:solidFill>
                <a:srgbClr val="FF0000"/>
              </a:solidFill>
            </a:endParaRPr>
          </a:p>
          <a:p>
            <a:r>
              <a:rPr lang="fr-FR" sz="3200" b="1" dirty="0" err="1" smtClean="0"/>
              <a:t>Physics</a:t>
            </a:r>
            <a:r>
              <a:rPr lang="fr-FR" sz="3200" dirty="0" smtClean="0"/>
              <a:t>		</a:t>
            </a:r>
            <a:r>
              <a:rPr lang="fr-FR" sz="3200" dirty="0" err="1" smtClean="0">
                <a:solidFill>
                  <a:srgbClr val="FF0000"/>
                </a:solidFill>
              </a:rPr>
              <a:t>Theoretical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philosophy</a:t>
            </a:r>
            <a:endParaRPr lang="fr-FR" sz="3200" dirty="0" smtClean="0">
              <a:solidFill>
                <a:srgbClr val="FF0000"/>
              </a:solidFill>
            </a:endParaRPr>
          </a:p>
          <a:p>
            <a:r>
              <a:rPr lang="fr-FR" sz="3200" b="1" dirty="0" err="1" smtClean="0"/>
              <a:t>Metaphysics</a:t>
            </a:r>
            <a:r>
              <a:rPr lang="fr-FR" sz="3200" dirty="0" smtClean="0"/>
              <a:t>	</a:t>
            </a:r>
            <a:r>
              <a:rPr lang="fr-FR" sz="3200" dirty="0" err="1" smtClean="0">
                <a:solidFill>
                  <a:srgbClr val="FF0000"/>
                </a:solidFill>
              </a:rPr>
              <a:t>Theoretical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philosophy</a:t>
            </a:r>
            <a:endParaRPr lang="fr-FR" sz="3200" dirty="0" smtClean="0">
              <a:solidFill>
                <a:srgbClr val="FF0000"/>
              </a:solidFill>
            </a:endParaRPr>
          </a:p>
          <a:p>
            <a:r>
              <a:rPr lang="fr-FR" sz="3200" b="1" dirty="0" err="1" smtClean="0"/>
              <a:t>Ethics</a:t>
            </a:r>
            <a:r>
              <a:rPr lang="fr-FR" sz="3200" dirty="0" smtClean="0"/>
              <a:t>		</a:t>
            </a:r>
            <a:r>
              <a:rPr lang="fr-FR" sz="3200" dirty="0" err="1" smtClean="0">
                <a:solidFill>
                  <a:srgbClr val="FF0000"/>
                </a:solidFill>
              </a:rPr>
              <a:t>Practical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philosophy</a:t>
            </a:r>
            <a:endParaRPr lang="fr-FR" sz="3200" dirty="0" smtClean="0">
              <a:solidFill>
                <a:srgbClr val="FF0000"/>
              </a:solidFill>
            </a:endParaRPr>
          </a:p>
          <a:p>
            <a:r>
              <a:rPr lang="fr-FR" sz="3200" b="1" dirty="0" err="1" smtClean="0"/>
              <a:t>Politics</a:t>
            </a:r>
            <a:r>
              <a:rPr lang="fr-FR" sz="3200" dirty="0" smtClean="0"/>
              <a:t>		</a:t>
            </a:r>
            <a:r>
              <a:rPr lang="fr-FR" sz="3200" dirty="0" err="1" smtClean="0">
                <a:solidFill>
                  <a:srgbClr val="FF0000"/>
                </a:solidFill>
              </a:rPr>
              <a:t>Practical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philosophy</a:t>
            </a:r>
            <a:endParaRPr lang="fr-FR" sz="3200" dirty="0" smtClean="0">
              <a:solidFill>
                <a:srgbClr val="FF0000"/>
              </a:solidFill>
            </a:endParaRPr>
          </a:p>
          <a:p>
            <a:r>
              <a:rPr lang="fr-FR" sz="3200" dirty="0" err="1" smtClean="0"/>
              <a:t>Poetry</a:t>
            </a:r>
            <a:r>
              <a:rPr lang="fr-FR" sz="3200" dirty="0" smtClean="0"/>
              <a:t> 		</a:t>
            </a:r>
            <a:r>
              <a:rPr lang="fr-FR" sz="3200" dirty="0" err="1" smtClean="0">
                <a:solidFill>
                  <a:srgbClr val="FF0000"/>
                </a:solidFill>
              </a:rPr>
              <a:t>Poetic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philosophy</a:t>
            </a:r>
            <a:endParaRPr lang="fr-FR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2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do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life?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‘’</a:t>
            </a:r>
            <a:r>
              <a:rPr lang="fr-FR" sz="3200" dirty="0" err="1" smtClean="0"/>
              <a:t>What</a:t>
            </a:r>
            <a:r>
              <a:rPr lang="fr-FR" sz="3200" dirty="0" smtClean="0"/>
              <a:t> </a:t>
            </a:r>
            <a:r>
              <a:rPr lang="fr-FR" sz="3200" dirty="0" err="1" smtClean="0"/>
              <a:t>is</a:t>
            </a:r>
            <a:r>
              <a:rPr lang="fr-FR" sz="3200" dirty="0" smtClean="0"/>
              <a:t> the </a:t>
            </a:r>
            <a:r>
              <a:rPr lang="fr-FR" sz="3200" dirty="0" err="1" smtClean="0"/>
              <a:t>highest</a:t>
            </a:r>
            <a:r>
              <a:rPr lang="fr-FR" sz="3200" dirty="0" smtClean="0"/>
              <a:t> of all </a:t>
            </a:r>
            <a:r>
              <a:rPr lang="fr-FR" sz="3200" dirty="0" err="1" smtClean="0"/>
              <a:t>goods</a:t>
            </a:r>
            <a:r>
              <a:rPr lang="fr-FR" sz="3200" dirty="0" smtClean="0"/>
              <a:t>?  </a:t>
            </a:r>
            <a:r>
              <a:rPr lang="fr-FR" sz="3200" dirty="0" err="1" smtClean="0"/>
              <a:t>Well</a:t>
            </a:r>
            <a:r>
              <a:rPr lang="fr-FR" sz="3200" dirty="0" smtClean="0"/>
              <a:t> as far as the </a:t>
            </a:r>
            <a:r>
              <a:rPr lang="fr-FR" sz="3200" dirty="0" err="1" smtClean="0"/>
              <a:t>name</a:t>
            </a:r>
            <a:r>
              <a:rPr lang="fr-FR" sz="3200" dirty="0" smtClean="0"/>
              <a:t> </a:t>
            </a:r>
            <a:r>
              <a:rPr lang="fr-FR" sz="3200" dirty="0" err="1" smtClean="0"/>
              <a:t>goes</a:t>
            </a:r>
            <a:r>
              <a:rPr lang="fr-FR" sz="3200" dirty="0" smtClean="0"/>
              <a:t> </a:t>
            </a:r>
            <a:r>
              <a:rPr lang="fr-FR" sz="3200" dirty="0" err="1" smtClean="0"/>
              <a:t>there</a:t>
            </a:r>
            <a:r>
              <a:rPr lang="fr-FR" sz="3200" dirty="0" smtClean="0"/>
              <a:t> </a:t>
            </a:r>
            <a:r>
              <a:rPr lang="fr-FR" sz="3200" dirty="0" err="1" smtClean="0"/>
              <a:t>is</a:t>
            </a:r>
            <a:r>
              <a:rPr lang="fr-FR" sz="3200" dirty="0" smtClean="0"/>
              <a:t> </a:t>
            </a:r>
            <a:r>
              <a:rPr lang="fr-FR" sz="3200" dirty="0" err="1" smtClean="0"/>
              <a:t>pretty</a:t>
            </a:r>
            <a:r>
              <a:rPr lang="fr-FR" sz="3200" dirty="0" smtClean="0"/>
              <a:t> </a:t>
            </a:r>
            <a:r>
              <a:rPr lang="fr-FR" sz="3200" dirty="0" err="1" smtClean="0"/>
              <a:t>general</a:t>
            </a:r>
            <a:r>
              <a:rPr lang="fr-FR" sz="3200" dirty="0" smtClean="0"/>
              <a:t> agreement.  ‘It </a:t>
            </a:r>
            <a:r>
              <a:rPr lang="fr-FR" sz="3200" dirty="0" err="1" smtClean="0"/>
              <a:t>is</a:t>
            </a:r>
            <a:r>
              <a:rPr lang="fr-FR" sz="3200" dirty="0" smtClean="0"/>
              <a:t> </a:t>
            </a:r>
            <a:r>
              <a:rPr lang="fr-FR" sz="3200" dirty="0" err="1" smtClean="0"/>
              <a:t>happiness</a:t>
            </a:r>
            <a:r>
              <a:rPr lang="fr-FR" sz="3200" dirty="0" smtClean="0"/>
              <a:t>’ </a:t>
            </a:r>
            <a:r>
              <a:rPr lang="fr-FR" sz="3200" dirty="0" err="1" smtClean="0"/>
              <a:t>say</a:t>
            </a:r>
            <a:r>
              <a:rPr lang="fr-FR" sz="3200" dirty="0" smtClean="0"/>
              <a:t> </a:t>
            </a:r>
            <a:r>
              <a:rPr lang="fr-FR" sz="3200" dirty="0" err="1" smtClean="0"/>
              <a:t>both</a:t>
            </a:r>
            <a:r>
              <a:rPr lang="fr-FR" sz="3200" dirty="0" smtClean="0"/>
              <a:t> </a:t>
            </a:r>
            <a:r>
              <a:rPr lang="fr-FR" sz="3200" dirty="0" err="1" smtClean="0"/>
              <a:t>ordinary</a:t>
            </a:r>
            <a:r>
              <a:rPr lang="fr-FR" sz="3200" dirty="0" smtClean="0"/>
              <a:t> and </a:t>
            </a:r>
            <a:r>
              <a:rPr lang="fr-FR" sz="3200" dirty="0" err="1" smtClean="0"/>
              <a:t>cultured</a:t>
            </a:r>
            <a:r>
              <a:rPr lang="fr-FR" sz="3200" dirty="0" smtClean="0"/>
              <a:t> people’’ </a:t>
            </a:r>
          </a:p>
          <a:p>
            <a:endParaRPr lang="fr-FR" sz="3200" dirty="0"/>
          </a:p>
          <a:p>
            <a:pPr marL="114300" indent="0">
              <a:buNone/>
            </a:pPr>
            <a:r>
              <a:rPr lang="fr-FR" sz="3200" dirty="0"/>
              <a:t>	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25232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do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achieve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dirty="0" smtClean="0"/>
              <a:t>Rejection </a:t>
            </a:r>
            <a:r>
              <a:rPr lang="fr-FR" sz="3200" dirty="0" err="1" smtClean="0"/>
              <a:t>that</a:t>
            </a:r>
            <a:r>
              <a:rPr lang="fr-FR" sz="3200" dirty="0" smtClean="0"/>
              <a:t> self </a:t>
            </a:r>
            <a:r>
              <a:rPr lang="fr-FR" sz="3200" dirty="0" err="1" smtClean="0"/>
              <a:t>interest</a:t>
            </a:r>
            <a:r>
              <a:rPr lang="fr-FR" sz="3200" dirty="0" smtClean="0"/>
              <a:t> best </a:t>
            </a:r>
            <a:r>
              <a:rPr lang="fr-FR" sz="3200" dirty="0" err="1" smtClean="0"/>
              <a:t>served</a:t>
            </a:r>
            <a:r>
              <a:rPr lang="fr-FR" sz="3200" dirty="0" smtClean="0"/>
              <a:t> by </a:t>
            </a:r>
            <a:r>
              <a:rPr lang="fr-FR" sz="3200" dirty="0" err="1" smtClean="0"/>
              <a:t>seeking</a:t>
            </a:r>
            <a:r>
              <a:rPr lang="fr-FR" sz="3200" dirty="0" smtClean="0"/>
              <a:t> </a:t>
            </a:r>
            <a:r>
              <a:rPr lang="fr-FR" sz="3200" dirty="0" err="1" smtClean="0"/>
              <a:t>pleasure</a:t>
            </a:r>
            <a:r>
              <a:rPr lang="fr-FR" sz="3200" dirty="0" smtClean="0"/>
              <a:t> or power or injustice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 err="1" smtClean="0"/>
              <a:t>We</a:t>
            </a:r>
            <a:r>
              <a:rPr lang="fr-FR" sz="3200" dirty="0" smtClean="0"/>
              <a:t> </a:t>
            </a:r>
            <a:r>
              <a:rPr lang="fr-FR" sz="3200" dirty="0" err="1" smtClean="0"/>
              <a:t>need</a:t>
            </a:r>
            <a:r>
              <a:rPr lang="fr-FR" sz="3200" dirty="0" smtClean="0"/>
              <a:t> to know </a:t>
            </a:r>
            <a:r>
              <a:rPr lang="fr-FR" sz="3200" dirty="0" err="1" smtClean="0"/>
              <a:t>who</a:t>
            </a:r>
            <a:r>
              <a:rPr lang="fr-FR" sz="3200" dirty="0" smtClean="0"/>
              <a:t> </a:t>
            </a:r>
            <a:r>
              <a:rPr lang="fr-FR" sz="3200" dirty="0" err="1" smtClean="0"/>
              <a:t>we</a:t>
            </a:r>
            <a:r>
              <a:rPr lang="fr-FR" sz="3200" dirty="0" smtClean="0"/>
              <a:t> are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 err="1" smtClean="0"/>
              <a:t>We</a:t>
            </a:r>
            <a:r>
              <a:rPr lang="fr-FR" sz="3200" dirty="0" smtClean="0"/>
              <a:t> </a:t>
            </a:r>
            <a:r>
              <a:rPr lang="fr-FR" sz="3200" dirty="0" err="1" smtClean="0"/>
              <a:t>need</a:t>
            </a:r>
            <a:r>
              <a:rPr lang="fr-FR" sz="3200" dirty="0" smtClean="0"/>
              <a:t> to </a:t>
            </a:r>
            <a:r>
              <a:rPr lang="fr-FR" sz="3200" dirty="0" err="1" smtClean="0"/>
              <a:t>develop</a:t>
            </a:r>
            <a:r>
              <a:rPr lang="fr-FR" sz="3200" dirty="0" smtClean="0"/>
              <a:t> </a:t>
            </a:r>
            <a:r>
              <a:rPr lang="fr-FR" sz="3200" dirty="0" err="1" smtClean="0"/>
              <a:t>our</a:t>
            </a:r>
            <a:r>
              <a:rPr lang="fr-FR" sz="3200" dirty="0" smtClean="0"/>
              <a:t> </a:t>
            </a:r>
            <a:r>
              <a:rPr lang="fr-FR" sz="3200" dirty="0" err="1" smtClean="0"/>
              <a:t>virtues</a:t>
            </a:r>
            <a:r>
              <a:rPr lang="fr-FR" sz="3200" dirty="0" smtClean="0"/>
              <a:t> to live the best possible life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 smtClean="0"/>
              <a:t>The best possible life </a:t>
            </a:r>
            <a:r>
              <a:rPr lang="fr-FR" sz="3200" dirty="0" err="1" smtClean="0"/>
              <a:t>is</a:t>
            </a:r>
            <a:r>
              <a:rPr lang="fr-FR" sz="3200" dirty="0" smtClean="0"/>
              <a:t> </a:t>
            </a:r>
            <a:r>
              <a:rPr lang="fr-FR" sz="3200" dirty="0" err="1" smtClean="0"/>
              <a:t>determined</a:t>
            </a:r>
            <a:r>
              <a:rPr lang="fr-FR" sz="3200" dirty="0" smtClean="0"/>
              <a:t> by the </a:t>
            </a:r>
            <a:r>
              <a:rPr lang="fr-FR" sz="3200" dirty="0" err="1" smtClean="0"/>
              <a:t>ultimate</a:t>
            </a:r>
            <a:r>
              <a:rPr lang="fr-FR" sz="3200" dirty="0" smtClean="0"/>
              <a:t> ‘Good’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06058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and injustice?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/>
              <a:t>Rejection – Self </a:t>
            </a:r>
            <a:r>
              <a:rPr lang="fr-FR" sz="3200" dirty="0" err="1" smtClean="0"/>
              <a:t>sufficiency</a:t>
            </a:r>
            <a:r>
              <a:rPr lang="fr-FR" sz="3200" dirty="0" smtClean="0"/>
              <a:t> &gt; </a:t>
            </a:r>
            <a:r>
              <a:rPr lang="fr-FR" sz="3200" dirty="0" err="1" smtClean="0"/>
              <a:t>Sophistry</a:t>
            </a:r>
            <a:endParaRPr lang="fr-FR" sz="3200" dirty="0" smtClean="0"/>
          </a:p>
          <a:p>
            <a:r>
              <a:rPr lang="fr-FR" sz="2400" dirty="0" err="1" smtClean="0"/>
              <a:t>Winning</a:t>
            </a:r>
            <a:r>
              <a:rPr lang="fr-FR" sz="2400" dirty="0" smtClean="0"/>
              <a:t> the respect of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cannot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the </a:t>
            </a:r>
            <a:r>
              <a:rPr lang="fr-FR" sz="2400" dirty="0" err="1" smtClean="0"/>
              <a:t>key</a:t>
            </a:r>
            <a:r>
              <a:rPr lang="fr-FR" sz="2400" dirty="0" smtClean="0"/>
              <a:t> to a good life</a:t>
            </a:r>
          </a:p>
          <a:p>
            <a:endParaRPr lang="fr-FR" sz="3200" dirty="0"/>
          </a:p>
          <a:p>
            <a:endParaRPr lang="fr-FR" sz="3200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58" y="2906875"/>
            <a:ext cx="3810000" cy="3034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40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Hedonism</a:t>
            </a:r>
            <a:r>
              <a:rPr lang="fr-FR" dirty="0" smtClean="0"/>
              <a:t>?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Rejection – </a:t>
            </a:r>
            <a:r>
              <a:rPr lang="fr-FR" sz="3200" dirty="0" err="1" smtClean="0"/>
              <a:t>Function</a:t>
            </a:r>
            <a:r>
              <a:rPr lang="fr-FR" sz="3200" dirty="0" smtClean="0"/>
              <a:t> &gt; </a:t>
            </a:r>
            <a:r>
              <a:rPr lang="fr-FR" sz="3200" dirty="0" err="1" smtClean="0"/>
              <a:t>Fulfilment</a:t>
            </a:r>
            <a:endParaRPr lang="fr-FR" sz="3200" dirty="0" smtClean="0"/>
          </a:p>
          <a:p>
            <a:r>
              <a:rPr lang="fr-FR" sz="2400" dirty="0" err="1" smtClean="0"/>
              <a:t>We</a:t>
            </a:r>
            <a:r>
              <a:rPr lang="fr-FR" sz="2400" dirty="0" smtClean="0"/>
              <a:t> are not </a:t>
            </a:r>
            <a:r>
              <a:rPr lang="fr-FR" sz="2400" dirty="0" err="1" smtClean="0"/>
              <a:t>merely</a:t>
            </a:r>
            <a:r>
              <a:rPr lang="fr-FR" sz="2400" dirty="0" smtClean="0"/>
              <a:t> </a:t>
            </a:r>
            <a:r>
              <a:rPr lang="fr-FR" sz="2400" dirty="0" err="1" smtClean="0"/>
              <a:t>pleasure</a:t>
            </a:r>
            <a:r>
              <a:rPr lang="fr-FR" sz="2400" dirty="0" smtClean="0"/>
              <a:t> </a:t>
            </a:r>
            <a:r>
              <a:rPr lang="fr-FR" sz="2400" dirty="0" err="1" smtClean="0"/>
              <a:t>seeking</a:t>
            </a:r>
            <a:r>
              <a:rPr lang="fr-FR" sz="2400" dirty="0" smtClean="0"/>
              <a:t> </a:t>
            </a:r>
            <a:r>
              <a:rPr lang="fr-FR" sz="2400" dirty="0" err="1" smtClean="0"/>
              <a:t>beasts</a:t>
            </a:r>
            <a:r>
              <a:rPr lang="fr-FR" sz="2400" dirty="0" smtClean="0"/>
              <a:t> </a:t>
            </a:r>
            <a:r>
              <a:rPr lang="fr-FR" sz="2400" dirty="0" err="1" smtClean="0"/>
              <a:t>like</a:t>
            </a:r>
            <a:r>
              <a:rPr lang="fr-FR" sz="2400" dirty="0" smtClean="0"/>
              <a:t> </a:t>
            </a:r>
            <a:r>
              <a:rPr lang="fr-FR" sz="2400" dirty="0" err="1" smtClean="0"/>
              <a:t>cows</a:t>
            </a:r>
            <a:endParaRPr lang="fr-FR" sz="2400" dirty="0"/>
          </a:p>
          <a:p>
            <a:endParaRPr lang="fr-FR" sz="3200" dirty="0" smtClean="0"/>
          </a:p>
          <a:p>
            <a:endParaRPr lang="fr-FR" sz="3200" dirty="0"/>
          </a:p>
          <a:p>
            <a:endParaRPr lang="fr-FR" sz="3200" dirty="0" smtClean="0"/>
          </a:p>
          <a:p>
            <a:endParaRPr lang="fr-FR" sz="3200" dirty="0" smtClean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86" y="2980431"/>
            <a:ext cx="5756910" cy="254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08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So…….</a:t>
            </a:r>
            <a:r>
              <a:rPr lang="fr-FR" dirty="0" err="1" smtClean="0"/>
              <a:t>Knowledge</a:t>
            </a:r>
            <a:r>
              <a:rPr lang="fr-FR" dirty="0" smtClean="0"/>
              <a:t> of self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‘’It </a:t>
            </a:r>
            <a:r>
              <a:rPr lang="fr-FR" sz="3200" dirty="0" err="1" smtClean="0"/>
              <a:t>is</a:t>
            </a:r>
            <a:r>
              <a:rPr lang="fr-FR" sz="3200" dirty="0" smtClean="0"/>
              <a:t> </a:t>
            </a:r>
            <a:r>
              <a:rPr lang="fr-FR" sz="3200" dirty="0" err="1" smtClean="0"/>
              <a:t>evident</a:t>
            </a:r>
            <a:r>
              <a:rPr lang="fr-FR" sz="3200" dirty="0" smtClean="0"/>
              <a:t> </a:t>
            </a:r>
            <a:r>
              <a:rPr lang="fr-FR" sz="3200" dirty="0" err="1" smtClean="0"/>
              <a:t>that</a:t>
            </a:r>
            <a:r>
              <a:rPr lang="fr-FR" sz="3200" dirty="0" smtClean="0"/>
              <a:t> the </a:t>
            </a:r>
            <a:r>
              <a:rPr lang="fr-FR" sz="3200" dirty="0" err="1" smtClean="0"/>
              <a:t>statesman</a:t>
            </a:r>
            <a:r>
              <a:rPr lang="fr-FR" sz="3200" dirty="0" smtClean="0"/>
              <a:t> </a:t>
            </a:r>
            <a:r>
              <a:rPr lang="fr-FR" sz="3200" dirty="0" err="1" smtClean="0"/>
              <a:t>ought</a:t>
            </a:r>
            <a:r>
              <a:rPr lang="fr-FR" sz="3200" dirty="0" smtClean="0"/>
              <a:t> to have </a:t>
            </a:r>
            <a:r>
              <a:rPr lang="fr-FR" sz="3200" dirty="0" err="1" smtClean="0"/>
              <a:t>some</a:t>
            </a:r>
            <a:r>
              <a:rPr lang="fr-FR" sz="3200" dirty="0" smtClean="0"/>
              <a:t> </a:t>
            </a:r>
            <a:r>
              <a:rPr lang="fr-FR" sz="3200" dirty="0" err="1" smtClean="0"/>
              <a:t>acquaintance</a:t>
            </a:r>
            <a:r>
              <a:rPr lang="fr-FR" sz="3200" dirty="0" smtClean="0"/>
              <a:t> </a:t>
            </a:r>
            <a:r>
              <a:rPr lang="fr-FR" sz="3200" dirty="0" err="1" smtClean="0"/>
              <a:t>with</a:t>
            </a:r>
            <a:r>
              <a:rPr lang="fr-FR" sz="3200" dirty="0" smtClean="0"/>
              <a:t> </a:t>
            </a:r>
            <a:r>
              <a:rPr lang="fr-FR" sz="3200" dirty="0" err="1" smtClean="0"/>
              <a:t>psychology</a:t>
            </a:r>
            <a:r>
              <a:rPr lang="fr-FR" sz="3200" dirty="0" smtClean="0"/>
              <a:t>, </a:t>
            </a:r>
            <a:r>
              <a:rPr lang="fr-FR" sz="3200" dirty="0" err="1" smtClean="0"/>
              <a:t>just</a:t>
            </a:r>
            <a:r>
              <a:rPr lang="fr-FR" sz="3200" dirty="0" smtClean="0"/>
              <a:t> as a </a:t>
            </a:r>
            <a:r>
              <a:rPr lang="fr-FR" sz="3200" dirty="0" err="1" smtClean="0"/>
              <a:t>doctor</a:t>
            </a:r>
            <a:r>
              <a:rPr lang="fr-FR" sz="3200" dirty="0" smtClean="0"/>
              <a:t> </a:t>
            </a:r>
            <a:r>
              <a:rPr lang="fr-FR" sz="3200" dirty="0" err="1" smtClean="0"/>
              <a:t>who</a:t>
            </a:r>
            <a:r>
              <a:rPr lang="fr-FR" sz="3200" dirty="0" smtClean="0"/>
              <a:t> </a:t>
            </a:r>
            <a:r>
              <a:rPr lang="fr-FR" sz="3200" dirty="0" err="1" smtClean="0"/>
              <a:t>intends</a:t>
            </a:r>
            <a:r>
              <a:rPr lang="fr-FR" sz="3200" dirty="0" smtClean="0"/>
              <a:t> to </a:t>
            </a:r>
            <a:r>
              <a:rPr lang="fr-FR" sz="3200" dirty="0" err="1" smtClean="0"/>
              <a:t>treat</a:t>
            </a:r>
            <a:r>
              <a:rPr lang="fr-FR" sz="3200" dirty="0" smtClean="0"/>
              <a:t> an </a:t>
            </a:r>
            <a:r>
              <a:rPr lang="fr-FR" sz="3200" dirty="0" err="1" smtClean="0"/>
              <a:t>eye</a:t>
            </a:r>
            <a:r>
              <a:rPr lang="fr-FR" sz="3200" dirty="0" smtClean="0"/>
              <a:t> must have </a:t>
            </a:r>
            <a:r>
              <a:rPr lang="fr-FR" sz="3200" dirty="0" err="1" smtClean="0"/>
              <a:t>knowledge</a:t>
            </a:r>
            <a:r>
              <a:rPr lang="fr-FR" sz="3200" dirty="0" smtClean="0"/>
              <a:t> of the body as a </a:t>
            </a:r>
            <a:r>
              <a:rPr lang="fr-FR" sz="3200" dirty="0" err="1" smtClean="0"/>
              <a:t>whole</a:t>
            </a:r>
            <a:r>
              <a:rPr lang="fr-FR" sz="3200" dirty="0" smtClean="0"/>
              <a:t>’’</a:t>
            </a:r>
          </a:p>
          <a:p>
            <a:pPr marL="114300" indent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7028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679" y="274638"/>
            <a:ext cx="8013069" cy="1143000"/>
          </a:xfrm>
        </p:spPr>
        <p:txBody>
          <a:bodyPr/>
          <a:lstStyle/>
          <a:p>
            <a:r>
              <a:rPr lang="fr-FR" dirty="0" err="1" smtClean="0"/>
              <a:t>Teleological</a:t>
            </a:r>
            <a:r>
              <a:rPr lang="fr-FR" dirty="0" smtClean="0"/>
              <a:t> division of the soul..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047875"/>
            <a:ext cx="4219575" cy="3600450"/>
          </a:xfrm>
        </p:spPr>
      </p:pic>
      <p:sp>
        <p:nvSpPr>
          <p:cNvPr id="5" name="TextBox 4"/>
          <p:cNvSpPr txBox="1"/>
          <p:nvPr/>
        </p:nvSpPr>
        <p:spPr>
          <a:xfrm>
            <a:off x="4049484" y="2612571"/>
            <a:ext cx="419926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Theoretical reasoning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Philosophy; </a:t>
            </a:r>
            <a:r>
              <a:rPr lang="en-US" sz="1600" dirty="0" err="1" smtClean="0">
                <a:solidFill>
                  <a:srgbClr val="FF0000"/>
                </a:solidFill>
              </a:rPr>
              <a:t>Maths</a:t>
            </a:r>
            <a:r>
              <a:rPr lang="en-US" sz="1600" dirty="0">
                <a:solidFill>
                  <a:srgbClr val="FF0000"/>
                </a:solidFill>
              </a:rPr>
              <a:t>;</a:t>
            </a:r>
            <a:r>
              <a:rPr lang="en-US" sz="1600" dirty="0" smtClean="0">
                <a:solidFill>
                  <a:srgbClr val="FF0000"/>
                </a:solidFill>
              </a:rPr>
              <a:t> NS; Theology</a:t>
            </a:r>
          </a:p>
          <a:p>
            <a:r>
              <a:rPr lang="en-US" dirty="0" smtClean="0"/>
              <a:t>Practical reasoning</a:t>
            </a:r>
          </a:p>
          <a:p>
            <a:r>
              <a:rPr lang="en-US" sz="1600" u="sng" dirty="0" smtClean="0">
                <a:solidFill>
                  <a:srgbClr val="FF0000"/>
                </a:solidFill>
              </a:rPr>
              <a:t>Deliberation; U/</a:t>
            </a:r>
            <a:r>
              <a:rPr lang="en-US" sz="1600" u="sng" dirty="0" err="1" smtClean="0">
                <a:solidFill>
                  <a:srgbClr val="FF0000"/>
                </a:solidFill>
              </a:rPr>
              <a:t>st</a:t>
            </a:r>
            <a:r>
              <a:rPr lang="en-US" sz="1600" u="sng" dirty="0" smtClean="0">
                <a:solidFill>
                  <a:srgbClr val="FF0000"/>
                </a:solidFill>
              </a:rPr>
              <a:t>; J/</a:t>
            </a:r>
            <a:r>
              <a:rPr lang="en-US" sz="1600" u="sng" dirty="0" err="1" smtClean="0">
                <a:solidFill>
                  <a:srgbClr val="FF0000"/>
                </a:solidFill>
              </a:rPr>
              <a:t>ment</a:t>
            </a:r>
            <a:r>
              <a:rPr lang="en-US" sz="1600" u="sng" dirty="0" smtClean="0">
                <a:solidFill>
                  <a:srgbClr val="FF0000"/>
                </a:solidFill>
              </a:rPr>
              <a:t>; Cleverness</a:t>
            </a:r>
          </a:p>
          <a:p>
            <a:r>
              <a:rPr lang="en-US" dirty="0" smtClean="0"/>
              <a:t>Desire + Emotion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Courage; Temperance; Patience; Modesty; Friendliness; </a:t>
            </a:r>
            <a:r>
              <a:rPr lang="en-US" sz="1600" dirty="0" err="1" smtClean="0">
                <a:solidFill>
                  <a:srgbClr val="FF0000"/>
                </a:solidFill>
              </a:rPr>
              <a:t>Magnamity</a:t>
            </a:r>
            <a:r>
              <a:rPr lang="en-US" sz="1600" dirty="0" smtClean="0">
                <a:solidFill>
                  <a:srgbClr val="FF0000"/>
                </a:solidFill>
              </a:rPr>
              <a:t>; </a:t>
            </a:r>
            <a:r>
              <a:rPr lang="en-US" sz="1600" dirty="0" err="1" smtClean="0">
                <a:solidFill>
                  <a:srgbClr val="FF0000"/>
                </a:solidFill>
              </a:rPr>
              <a:t>Rght</a:t>
            </a:r>
            <a:r>
              <a:rPr lang="en-US" sz="1600" dirty="0" smtClean="0">
                <a:solidFill>
                  <a:srgbClr val="FF0000"/>
                </a:solidFill>
              </a:rPr>
              <a:t> Indignation</a:t>
            </a:r>
          </a:p>
          <a:p>
            <a:r>
              <a:rPr lang="en-US" dirty="0" smtClean="0"/>
              <a:t>Nutrition + growth (vegetative)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45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jdacency">
  <a:themeElements>
    <a:clrScheme name="Ajd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jd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jd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Ajdacency.thmx</Template>
  <TotalTime>11252</TotalTime>
  <Words>234</Words>
  <Application>Microsoft Macintosh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Cambria</vt:lpstr>
      <vt:lpstr>Mangal</vt:lpstr>
      <vt:lpstr>Arial</vt:lpstr>
      <vt:lpstr>Ajdacency</vt:lpstr>
      <vt:lpstr>Aristotle (384-322)</vt:lpstr>
      <vt:lpstr>PowerPoint Presentation</vt:lpstr>
      <vt:lpstr>‘The Philosopher’</vt:lpstr>
      <vt:lpstr>What do we want from life?</vt:lpstr>
      <vt:lpstr>How do we achieve this?</vt:lpstr>
      <vt:lpstr>Power and injustice?</vt:lpstr>
      <vt:lpstr>Hedonism?  </vt:lpstr>
      <vt:lpstr>So…….Knowledge of self</vt:lpstr>
      <vt:lpstr>Teleological division of the soul..</vt:lpstr>
      <vt:lpstr>How to become virtuous…</vt:lpstr>
      <vt:lpstr>PowerPoint Presentation</vt:lpstr>
      <vt:lpstr>PowerPoint Presentation</vt:lpstr>
    </vt:vector>
  </TitlesOfParts>
  <Company>Collège Champittet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Aristotle 384-322</dc:title>
  <dc:creator>Roland Lomenech</dc:creator>
  <cp:lastModifiedBy>James Cormick</cp:lastModifiedBy>
  <cp:revision>14</cp:revision>
  <cp:lastPrinted>2019-11-29T07:29:17Z</cp:lastPrinted>
  <dcterms:created xsi:type="dcterms:W3CDTF">2013-11-06T16:03:18Z</dcterms:created>
  <dcterms:modified xsi:type="dcterms:W3CDTF">2019-12-05T16:12:09Z</dcterms:modified>
</cp:coreProperties>
</file>