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11963" cy="99425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9213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B45AE-97B5-45B3-821F-E0AF106506ED}" type="datetimeFigureOut">
              <a:rPr lang="fr-CH" smtClean="0"/>
              <a:t>02.10.2013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9213" y="9444038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2D9DB-C741-4AEA-BC6E-34FB1EFDCC34}" type="slidenum">
              <a:rPr lang="fr-CH" smtClean="0"/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2B10E0-2390-4486-AE66-9BF81526EED9}" type="datetimeFigureOut">
              <a:rPr lang="fr-CH" smtClean="0"/>
              <a:pPr/>
              <a:t>02.10.2013</a:t>
            </a:fld>
            <a:endParaRPr lang="fr-CH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9DD8-ED07-4981-8123-79B3C69C8574}" type="slidenum">
              <a:rPr lang="fr-CH" smtClean="0"/>
              <a:pPr/>
              <a:t>‹N°›</a:t>
            </a:fld>
            <a:endParaRPr lang="fr-CH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2B10E0-2390-4486-AE66-9BF81526EED9}" type="datetimeFigureOut">
              <a:rPr lang="fr-CH" smtClean="0"/>
              <a:pPr/>
              <a:t>02.10.2013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9DD8-ED07-4981-8123-79B3C69C8574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2B10E0-2390-4486-AE66-9BF81526EED9}" type="datetimeFigureOut">
              <a:rPr lang="fr-CH" smtClean="0"/>
              <a:pPr/>
              <a:t>02.10.2013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9DD8-ED07-4981-8123-79B3C69C8574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2B10E0-2390-4486-AE66-9BF81526EED9}" type="datetimeFigureOut">
              <a:rPr lang="fr-CH" smtClean="0"/>
              <a:pPr/>
              <a:t>02.10.2013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9DD8-ED07-4981-8123-79B3C69C8574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2B10E0-2390-4486-AE66-9BF81526EED9}" type="datetimeFigureOut">
              <a:rPr lang="fr-CH" smtClean="0"/>
              <a:pPr/>
              <a:t>02.10.2013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9DD8-ED07-4981-8123-79B3C69C8574}" type="slidenum">
              <a:rPr lang="fr-CH" smtClean="0"/>
              <a:pPr/>
              <a:t>‹N°›</a:t>
            </a:fld>
            <a:endParaRPr lang="fr-CH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2B10E0-2390-4486-AE66-9BF81526EED9}" type="datetimeFigureOut">
              <a:rPr lang="fr-CH" smtClean="0"/>
              <a:pPr/>
              <a:t>02.10.2013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9DD8-ED07-4981-8123-79B3C69C8574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2B10E0-2390-4486-AE66-9BF81526EED9}" type="datetimeFigureOut">
              <a:rPr lang="fr-CH" smtClean="0"/>
              <a:pPr/>
              <a:t>02.10.2013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9DD8-ED07-4981-8123-79B3C69C8574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2B10E0-2390-4486-AE66-9BF81526EED9}" type="datetimeFigureOut">
              <a:rPr lang="fr-CH" smtClean="0"/>
              <a:pPr/>
              <a:t>02.10.2013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9DD8-ED07-4981-8123-79B3C69C8574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2B10E0-2390-4486-AE66-9BF81526EED9}" type="datetimeFigureOut">
              <a:rPr lang="fr-CH" smtClean="0"/>
              <a:pPr/>
              <a:t>02.10.2013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9DD8-ED07-4981-8123-79B3C69C8574}" type="slidenum">
              <a:rPr lang="fr-CH" smtClean="0"/>
              <a:pPr/>
              <a:t>‹N°›</a:t>
            </a:fld>
            <a:endParaRPr lang="fr-CH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2B10E0-2390-4486-AE66-9BF81526EED9}" type="datetimeFigureOut">
              <a:rPr lang="fr-CH" smtClean="0"/>
              <a:pPr/>
              <a:t>02.10.2013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9DD8-ED07-4981-8123-79B3C69C8574}" type="slidenum">
              <a:rPr lang="fr-CH" smtClean="0"/>
              <a:pPr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2B10E0-2390-4486-AE66-9BF81526EED9}" type="datetimeFigureOut">
              <a:rPr lang="fr-CH" smtClean="0"/>
              <a:pPr/>
              <a:t>02.10.2013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DB9DD8-ED07-4981-8123-79B3C69C8574}" type="slidenum">
              <a:rPr lang="fr-CH" smtClean="0"/>
              <a:pPr/>
              <a:t>‹N°›</a:t>
            </a:fld>
            <a:endParaRPr lang="fr-CH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52B10E0-2390-4486-AE66-9BF81526EED9}" type="datetimeFigureOut">
              <a:rPr lang="fr-CH" smtClean="0"/>
              <a:pPr/>
              <a:t>02.10.2013</a:t>
            </a:fld>
            <a:endParaRPr lang="fr-CH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CH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2DB9DD8-ED07-4981-8123-79B3C69C8574}" type="slidenum">
              <a:rPr lang="fr-CH" smtClean="0"/>
              <a:pPr/>
              <a:t>‹N°›</a:t>
            </a:fld>
            <a:endParaRPr lang="fr-CH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Plato</a:t>
            </a:r>
            <a:endParaRPr lang="fr-CH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www.wutsamada.com/alma/ancient/chario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124744"/>
            <a:ext cx="2809875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100392" cy="1143000"/>
          </a:xfrm>
        </p:spPr>
        <p:txBody>
          <a:bodyPr>
            <a:normAutofit fontScale="90000"/>
          </a:bodyPr>
          <a:lstStyle/>
          <a:p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Virtues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wisdom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 courage; self-control</a:t>
            </a:r>
            <a:endParaRPr lang="fr-CH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When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has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bound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these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elements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into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disciplined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harmonious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whole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will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ready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for action of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any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kind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whether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political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or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personal</a:t>
            </a:r>
            <a:endParaRPr lang="fr-CH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CH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CH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Plato</a:t>
            </a:r>
            <a:r>
              <a:rPr lang="fr-CH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The </a:t>
            </a:r>
            <a:r>
              <a:rPr lang="fr-CH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Republic</a:t>
            </a:r>
            <a:endParaRPr lang="fr-CH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Form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of the Good</a:t>
            </a:r>
            <a:endParaRPr lang="fr-CH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269232"/>
          </a:xfrm>
        </p:spPr>
        <p:txBody>
          <a:bodyPr/>
          <a:lstStyle/>
          <a:p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 one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willingly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does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wrong</a:t>
            </a:r>
            <a:endParaRPr lang="fr-CH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CH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CH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Plato</a:t>
            </a:r>
            <a:r>
              <a:rPr lang="fr-CH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CH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Protagorus</a:t>
            </a:r>
            <a:endParaRPr lang="fr-CH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CH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CH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6868" name="Picture 4" descr="http://2.bp.blogspot.com/_qcuftpB9Hx8/TIO-wnZi1zI/AAAAAAAACYo/3hB5wesucyo/s400/Plato's+Cav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708920"/>
            <a:ext cx="36576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isdomportal.com/AnthonyDamiani/PlatoAristo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132856"/>
            <a:ext cx="2880320" cy="3200401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267744" y="764704"/>
            <a:ext cx="457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Raphael's </a:t>
            </a:r>
            <a:r>
              <a:rPr lang="en-US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School of Athens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fr-C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What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do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want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from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life?</a:t>
            </a:r>
            <a:endParaRPr lang="fr-CH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Don’t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all men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deserve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happiness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 And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yet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perhaps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this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one of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those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ridiculous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questions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which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I’m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afraid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ask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and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which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ought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not to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asked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by a sensible man: for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what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human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there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who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does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not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deserve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happiness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  <a:r>
              <a:rPr lang="fr-CH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- </a:t>
            </a:r>
            <a:r>
              <a:rPr lang="fr-CH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Socrates</a:t>
            </a:r>
            <a:endParaRPr lang="fr-CH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CH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CH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Plato</a:t>
            </a:r>
            <a:r>
              <a:rPr lang="fr-CH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- </a:t>
            </a:r>
            <a:r>
              <a:rPr lang="fr-CH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Euthydemus</a:t>
            </a:r>
            <a:endParaRPr lang="fr-CH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How do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achieve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this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  <a:endParaRPr lang="fr-CH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Rejection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that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self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interest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best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served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by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seeking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pleasure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or power or injustice</a:t>
            </a:r>
          </a:p>
          <a:p>
            <a:pPr marL="596646" indent="-514350">
              <a:buFont typeface="+mj-lt"/>
              <a:buAutoNum type="arabicPeriod"/>
            </a:pP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need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 know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who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are</a:t>
            </a:r>
          </a:p>
          <a:p>
            <a:pPr marL="596646" indent="-514350">
              <a:buFont typeface="+mj-lt"/>
              <a:buAutoNum type="arabicPeriod"/>
            </a:pP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need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develop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our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virtues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 live the best possible life</a:t>
            </a:r>
          </a:p>
          <a:p>
            <a:pPr marL="596646" indent="-514350">
              <a:buFont typeface="+mj-lt"/>
              <a:buAutoNum type="arabicPeriod"/>
            </a:pP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That best possible life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determined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by the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ultimate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‘Good’</a:t>
            </a:r>
            <a:endParaRPr lang="fr-CH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100392" cy="1143000"/>
          </a:xfrm>
        </p:spPr>
        <p:txBody>
          <a:bodyPr>
            <a:normAutofit/>
          </a:bodyPr>
          <a:lstStyle/>
          <a:p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Hedonism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  <a:endParaRPr lang="fr-CH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truth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Socrates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this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luxury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excess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freedom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if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well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supplied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(are)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virtue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happiness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those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other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things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morality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),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those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agreements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of men …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those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are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rubbish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worth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nothing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fr-CH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Callicles</a:t>
            </a:r>
            <a:endParaRPr lang="fr-CH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CH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CH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Plato</a:t>
            </a:r>
            <a:r>
              <a:rPr lang="fr-CH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Gorgias</a:t>
            </a:r>
            <a:endParaRPr lang="fr-CH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upload.wikimedia.org/wikipedia/commons/2/29/Knossos_Poteri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124744"/>
            <a:ext cx="6467475" cy="4295775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331640" y="548680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2800" b="1" dirty="0" smtClean="0"/>
              <a:t>       </a:t>
            </a:r>
            <a:r>
              <a:rPr lang="fr-CH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Rejection - </a:t>
            </a:r>
            <a:r>
              <a:rPr lang="fr-CH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Socrates</a:t>
            </a:r>
            <a:r>
              <a:rPr lang="fr-CH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’ Storage jars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Power and injustice?</a:t>
            </a:r>
            <a:endParaRPr lang="fr-CH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/>
          <a:lstStyle/>
          <a:p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When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man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succeeds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robbing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the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whole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body of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citizens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reducing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them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 slaves…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they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call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him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happy (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eudaimon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and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fortunate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…. So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that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injustice,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given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scope, has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greater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strength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freedom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power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than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justice…. injustice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the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interest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profit of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oneself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fr-CH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Thracymachus</a:t>
            </a:r>
            <a:endParaRPr lang="fr-CH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CH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CH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Plato</a:t>
            </a:r>
            <a:r>
              <a:rPr lang="fr-CH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CH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Republic</a:t>
            </a:r>
            <a:endParaRPr lang="fr-CH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Rejection –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knowledge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of self</a:t>
            </a:r>
            <a:endParaRPr lang="fr-CH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must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proceed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 the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further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question ….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whether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the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just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live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better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happier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lives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than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the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unjust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….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must look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the question more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closely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 For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not a trivial one;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our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whole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way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of life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that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issue </a:t>
            </a:r>
            <a:r>
              <a:rPr lang="fr-CH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</a:t>
            </a:r>
            <a:r>
              <a:rPr lang="fr-CH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Socrates</a:t>
            </a:r>
            <a:endParaRPr lang="fr-CH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CH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CH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Plato</a:t>
            </a:r>
            <a:r>
              <a:rPr lang="fr-CH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CH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Republic</a:t>
            </a:r>
            <a:endParaRPr lang="fr-CH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Tripartite division of the soul</a:t>
            </a:r>
            <a:endParaRPr lang="fr-CH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divide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the soul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into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three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;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two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horses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a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charioteer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fr-CH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reason</a:t>
            </a:r>
            <a:r>
              <a:rPr lang="fr-CH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). 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One of the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horses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good </a:t>
            </a:r>
            <a:r>
              <a:rPr lang="fr-CH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(spirit) 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 the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other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bad</a:t>
            </a:r>
            <a:r>
              <a:rPr lang="fr-C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H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fr-CH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desire</a:t>
            </a:r>
            <a:r>
              <a:rPr lang="fr-CH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endParaRPr lang="fr-CH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fr-CH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Plato</a:t>
            </a:r>
            <a:r>
              <a:rPr lang="fr-CH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fr-CH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Phaedrus</a:t>
            </a:r>
            <a:endParaRPr lang="fr-CH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endParaRPr lang="fr-CH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fr-CH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</TotalTime>
  <Words>377</Words>
  <Application>Microsoft Office PowerPoint</Application>
  <PresentationFormat>Affichage à l'écran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Solstice</vt:lpstr>
      <vt:lpstr>Plato</vt:lpstr>
      <vt:lpstr>Diapositive 2</vt:lpstr>
      <vt:lpstr>What do we want from life?</vt:lpstr>
      <vt:lpstr>How do we achieve this?</vt:lpstr>
      <vt:lpstr>   Hedonism?</vt:lpstr>
      <vt:lpstr>Diapositive 6</vt:lpstr>
      <vt:lpstr>  Power and injustice?</vt:lpstr>
      <vt:lpstr>Rejection – knowledge of self</vt:lpstr>
      <vt:lpstr>Tripartite division of the soul</vt:lpstr>
      <vt:lpstr>Diapositive 10</vt:lpstr>
      <vt:lpstr>Virtues – wisdom; courage; self-control</vt:lpstr>
      <vt:lpstr>Form of the Good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Plato</dc:title>
  <dc:creator>james.cormick</dc:creator>
  <cp:lastModifiedBy>james.cormick</cp:lastModifiedBy>
  <cp:revision>9</cp:revision>
  <dcterms:created xsi:type="dcterms:W3CDTF">2013-10-02T12:42:58Z</dcterms:created>
  <dcterms:modified xsi:type="dcterms:W3CDTF">2013-10-02T14:18:46Z</dcterms:modified>
</cp:coreProperties>
</file>