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69"/>
  </p:normalViewPr>
  <p:slideViewPr>
    <p:cSldViewPr snapToGrid="0" snapToObjects="1">
      <p:cViewPr varScale="1">
        <p:scale>
          <a:sx n="98" d="100"/>
          <a:sy n="98" d="100"/>
        </p:scale>
        <p:origin x="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60271-B0D0-CF4E-9039-31C0702B1AF1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5AB4-8931-1348-A151-70D24F5D2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38F8115B-6B76-0446-BCC4-3ECD7FB78BB1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FF6D010-ACB4-ED46-9F72-C806D2CAA338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042312">
            <a:off x="1197899" y="2947227"/>
            <a:ext cx="7375368" cy="1612607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Enlightenment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258" y="4949544"/>
            <a:ext cx="7201287" cy="1427249"/>
          </a:xfrm>
        </p:spPr>
        <p:txBody>
          <a:bodyPr/>
          <a:lstStyle/>
          <a:p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reason</a:t>
            </a:r>
            <a:r>
              <a:rPr lang="fr-FR" dirty="0" smtClean="0"/>
              <a:t> in </a:t>
            </a:r>
            <a:r>
              <a:rPr lang="fr-FR" dirty="0" err="1" smtClean="0"/>
              <a:t>shaping</a:t>
            </a:r>
            <a:r>
              <a:rPr lang="fr-FR" dirty="0" smtClean="0"/>
              <a:t> the modern world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41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876385" cy="1447800"/>
          </a:xfrm>
        </p:spPr>
        <p:txBody>
          <a:bodyPr>
            <a:noAutofit/>
          </a:bodyPr>
          <a:lstStyle/>
          <a:p>
            <a:r>
              <a:rPr lang="fr-FR" sz="3200" dirty="0"/>
              <a:t>`</a:t>
            </a:r>
            <a:r>
              <a:rPr lang="fr-FR" sz="3200" dirty="0" err="1" smtClean="0"/>
              <a:t>What</a:t>
            </a:r>
            <a:r>
              <a:rPr lang="fr-FR" sz="3200" dirty="0" smtClean="0"/>
              <a:t> </a:t>
            </a:r>
            <a:r>
              <a:rPr lang="fr-FR" sz="3200" dirty="0" err="1" smtClean="0"/>
              <a:t>authority</a:t>
            </a:r>
            <a:r>
              <a:rPr lang="fr-FR" sz="3200" dirty="0" smtClean="0"/>
              <a:t> </a:t>
            </a:r>
            <a:r>
              <a:rPr lang="fr-FR" sz="3200" dirty="0" err="1" smtClean="0"/>
              <a:t>prescribed</a:t>
            </a:r>
            <a:r>
              <a:rPr lang="fr-FR" sz="3200" dirty="0" smtClean="0"/>
              <a:t> </a:t>
            </a:r>
            <a:r>
              <a:rPr lang="fr-FR" sz="3200" dirty="0" err="1" smtClean="0"/>
              <a:t>authority</a:t>
            </a:r>
            <a:r>
              <a:rPr lang="fr-FR" sz="3200" dirty="0" smtClean="0"/>
              <a:t>?`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Pierre Bayle; </a:t>
            </a:r>
            <a:r>
              <a:rPr lang="fr-FR" dirty="0" err="1" smtClean="0"/>
              <a:t>late</a:t>
            </a:r>
            <a:r>
              <a:rPr lang="fr-FR" dirty="0" smtClean="0"/>
              <a:t> 17thC Huguenot clergyman</a:t>
            </a:r>
          </a:p>
          <a:p>
            <a:r>
              <a:rPr lang="fr-FR" dirty="0" err="1" smtClean="0"/>
              <a:t>Challenging</a:t>
            </a:r>
            <a:r>
              <a:rPr lang="fr-FR" dirty="0" smtClean="0"/>
              <a:t> </a:t>
            </a:r>
            <a:r>
              <a:rPr lang="fr-FR" dirty="0" err="1" smtClean="0"/>
              <a:t>Church`s</a:t>
            </a:r>
            <a:r>
              <a:rPr lang="fr-FR" dirty="0" smtClean="0"/>
              <a:t> dominance</a:t>
            </a:r>
          </a:p>
          <a:p>
            <a:r>
              <a:rPr lang="fr-FR" dirty="0" err="1" smtClean="0"/>
              <a:t>Sums</a:t>
            </a:r>
            <a:r>
              <a:rPr lang="fr-FR" dirty="0" smtClean="0"/>
              <a:t> up </a:t>
            </a:r>
            <a:r>
              <a:rPr lang="fr-FR" dirty="0" err="1" smtClean="0"/>
              <a:t>Enlightenment</a:t>
            </a:r>
            <a:endParaRPr lang="fr-FR" dirty="0" smtClean="0"/>
          </a:p>
          <a:p>
            <a:r>
              <a:rPr lang="fr-FR" dirty="0" smtClean="0"/>
              <a:t>`</a:t>
            </a:r>
            <a:r>
              <a:rPr lang="fr-FR" dirty="0" err="1" smtClean="0"/>
              <a:t>Letting</a:t>
            </a:r>
            <a:r>
              <a:rPr lang="fr-FR" dirty="0" smtClean="0"/>
              <a:t> in of light`</a:t>
            </a:r>
          </a:p>
          <a:p>
            <a:r>
              <a:rPr lang="fr-FR" dirty="0" err="1" smtClean="0"/>
              <a:t>Questioning</a:t>
            </a:r>
            <a:r>
              <a:rPr lang="fr-FR" dirty="0" smtClean="0"/>
              <a:t> of establishment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8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Inspiration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3012142"/>
            <a:ext cx="8151344" cy="3388658"/>
          </a:xfrm>
        </p:spPr>
        <p:txBody>
          <a:bodyPr/>
          <a:lstStyle/>
          <a:p>
            <a:r>
              <a:rPr lang="fr-FR" dirty="0" smtClean="0"/>
              <a:t>Descartes` rational &amp;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doubt</a:t>
            </a:r>
            <a:endParaRPr lang="fr-FR" dirty="0" smtClean="0"/>
          </a:p>
          <a:p>
            <a:r>
              <a:rPr lang="fr-FR" dirty="0" err="1" smtClean="0"/>
              <a:t>Locke`s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vs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morality</a:t>
            </a:r>
            <a:endParaRPr lang="fr-FR" dirty="0" smtClean="0"/>
          </a:p>
          <a:p>
            <a:r>
              <a:rPr lang="fr-FR" dirty="0" smtClean="0"/>
              <a:t>Reformation – Martin Luther</a:t>
            </a:r>
          </a:p>
          <a:p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Revolution</a:t>
            </a:r>
            <a:r>
              <a:rPr lang="fr-FR" dirty="0" smtClean="0"/>
              <a:t> – </a:t>
            </a:r>
            <a:r>
              <a:rPr lang="fr-FR" dirty="0" err="1" smtClean="0"/>
              <a:t>Copernicus</a:t>
            </a:r>
            <a:r>
              <a:rPr lang="fr-FR" dirty="0" smtClean="0"/>
              <a:t>, Galileo, Newton</a:t>
            </a:r>
          </a:p>
          <a:p>
            <a:r>
              <a:rPr lang="fr-FR" dirty="0" err="1" smtClean="0"/>
              <a:t>Helped</a:t>
            </a:r>
            <a:r>
              <a:rPr lang="fr-FR" dirty="0" smtClean="0"/>
              <a:t> </a:t>
            </a:r>
            <a:r>
              <a:rPr lang="fr-FR" dirty="0" err="1" smtClean="0"/>
              <a:t>establish</a:t>
            </a:r>
            <a:r>
              <a:rPr lang="fr-FR" dirty="0" smtClean="0"/>
              <a:t> </a:t>
            </a:r>
            <a:r>
              <a:rPr lang="fr-FR" dirty="0" err="1" smtClean="0"/>
              <a:t>criticism</a:t>
            </a:r>
            <a:r>
              <a:rPr lang="fr-FR" dirty="0" smtClean="0"/>
              <a:t> as acceptable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01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on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minds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1600 </a:t>
            </a:r>
          </a:p>
          <a:p>
            <a:r>
              <a:rPr lang="fr-FR" dirty="0" err="1" smtClean="0"/>
              <a:t>Yearning</a:t>
            </a:r>
            <a:r>
              <a:rPr lang="fr-FR" dirty="0" smtClean="0"/>
              <a:t> for the </a:t>
            </a:r>
            <a:r>
              <a:rPr lang="fr-FR" dirty="0" err="1" smtClean="0"/>
              <a:t>past</a:t>
            </a:r>
            <a:r>
              <a:rPr lang="fr-FR" dirty="0" smtClean="0"/>
              <a:t>;  </a:t>
            </a:r>
            <a:r>
              <a:rPr lang="fr-FR" dirty="0" err="1"/>
              <a:t>W</a:t>
            </a:r>
            <a:r>
              <a:rPr lang="fr-FR" dirty="0" err="1" smtClean="0"/>
              <a:t>ar</a:t>
            </a:r>
            <a:r>
              <a:rPr lang="fr-FR" dirty="0" smtClean="0"/>
              <a:t> and </a:t>
            </a:r>
            <a:r>
              <a:rPr lang="fr-FR" dirty="0" err="1" smtClean="0"/>
              <a:t>religious</a:t>
            </a:r>
            <a:r>
              <a:rPr lang="fr-FR" dirty="0" smtClean="0"/>
              <a:t> </a:t>
            </a:r>
            <a:r>
              <a:rPr lang="fr-FR" dirty="0" err="1" smtClean="0"/>
              <a:t>strife</a:t>
            </a:r>
            <a:endParaRPr lang="fr-FR" dirty="0" smtClean="0"/>
          </a:p>
          <a:p>
            <a:r>
              <a:rPr lang="fr-FR" dirty="0" err="1" smtClean="0"/>
              <a:t>Domesday</a:t>
            </a:r>
            <a:r>
              <a:rPr lang="fr-FR" dirty="0" smtClean="0"/>
              <a:t> imminent - </a:t>
            </a:r>
            <a:r>
              <a:rPr lang="fr-FR" dirty="0" err="1" smtClean="0"/>
              <a:t>pessimism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1800</a:t>
            </a:r>
          </a:p>
          <a:p>
            <a:r>
              <a:rPr lang="fr-FR" dirty="0" err="1" smtClean="0"/>
              <a:t>Looking</a:t>
            </a:r>
            <a:r>
              <a:rPr lang="fr-FR" dirty="0" smtClean="0"/>
              <a:t> to the future; </a:t>
            </a:r>
            <a:r>
              <a:rPr lang="fr-FR" dirty="0" err="1" smtClean="0"/>
              <a:t>Discovery</a:t>
            </a:r>
            <a:r>
              <a:rPr lang="fr-FR" dirty="0" smtClean="0"/>
              <a:t> and invention</a:t>
            </a:r>
          </a:p>
          <a:p>
            <a:r>
              <a:rPr lang="fr-FR" dirty="0" err="1" smtClean="0"/>
              <a:t>Paradise</a:t>
            </a:r>
            <a:r>
              <a:rPr lang="fr-FR" dirty="0" smtClean="0"/>
              <a:t> round the corner - </a:t>
            </a:r>
            <a:r>
              <a:rPr lang="fr-FR" dirty="0" err="1" smtClean="0"/>
              <a:t>optimism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1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Philosophes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27" y="3012142"/>
            <a:ext cx="8837944" cy="3388658"/>
          </a:xfrm>
        </p:spPr>
        <p:txBody>
          <a:bodyPr/>
          <a:lstStyle/>
          <a:p>
            <a:r>
              <a:rPr lang="fr-FR" dirty="0" smtClean="0"/>
              <a:t>French – Descartes; Voltaire; Montesquieu; Diderot</a:t>
            </a:r>
          </a:p>
          <a:p>
            <a:r>
              <a:rPr lang="fr-FR" dirty="0" smtClean="0"/>
              <a:t>French the </a:t>
            </a:r>
            <a:r>
              <a:rPr lang="fr-FR" dirty="0" err="1" smtClean="0"/>
              <a:t>language</a:t>
            </a:r>
            <a:r>
              <a:rPr lang="fr-FR" dirty="0" smtClean="0"/>
              <a:t> of the </a:t>
            </a:r>
            <a:r>
              <a:rPr lang="fr-FR" dirty="0" err="1" smtClean="0"/>
              <a:t>Enlightenment</a:t>
            </a:r>
            <a:endParaRPr lang="fr-FR" dirty="0" smtClean="0"/>
          </a:p>
          <a:p>
            <a:r>
              <a:rPr lang="fr-FR" dirty="0" smtClean="0"/>
              <a:t>British – Hobbes; Locke; Newton; Hume; Smith; Paine</a:t>
            </a:r>
          </a:p>
          <a:p>
            <a:r>
              <a:rPr lang="fr-FR" dirty="0" smtClean="0"/>
              <a:t>British </a:t>
            </a:r>
            <a:r>
              <a:rPr lang="fr-FR" dirty="0" err="1" smtClean="0"/>
              <a:t>political</a:t>
            </a:r>
            <a:r>
              <a:rPr lang="fr-FR" dirty="0" smtClean="0"/>
              <a:t> system </a:t>
            </a:r>
            <a:r>
              <a:rPr lang="fr-FR" dirty="0" err="1" smtClean="0"/>
              <a:t>example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followed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30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of </a:t>
            </a:r>
            <a:r>
              <a:rPr lang="fr-FR" dirty="0" err="1" smtClean="0"/>
              <a:t>ideas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7" y="3012142"/>
            <a:ext cx="8190623" cy="3388658"/>
          </a:xfrm>
        </p:spPr>
        <p:txBody>
          <a:bodyPr/>
          <a:lstStyle/>
          <a:p>
            <a:r>
              <a:rPr lang="fr-FR" dirty="0" smtClean="0"/>
              <a:t>Confidence in power of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endParaRPr lang="fr-FR" dirty="0" smtClean="0"/>
          </a:p>
          <a:p>
            <a:r>
              <a:rPr lang="fr-FR" dirty="0" smtClean="0"/>
              <a:t>World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to </a:t>
            </a:r>
            <a:r>
              <a:rPr lang="fr-FR" dirty="0" err="1" smtClean="0"/>
              <a:t>conquer</a:t>
            </a:r>
            <a:endParaRPr lang="fr-FR" dirty="0" smtClean="0"/>
          </a:p>
          <a:p>
            <a:r>
              <a:rPr lang="fr-FR" dirty="0" smtClean="0"/>
              <a:t>Ignorance, </a:t>
            </a:r>
            <a:r>
              <a:rPr lang="fr-FR" dirty="0" err="1" smtClean="0"/>
              <a:t>intolerance</a:t>
            </a:r>
            <a:r>
              <a:rPr lang="fr-FR" dirty="0" smtClean="0"/>
              <a:t>, </a:t>
            </a:r>
            <a:r>
              <a:rPr lang="fr-FR" dirty="0" err="1" smtClean="0"/>
              <a:t>parochialism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banished</a:t>
            </a:r>
            <a:endParaRPr lang="fr-FR" dirty="0" smtClean="0"/>
          </a:p>
          <a:p>
            <a:r>
              <a:rPr lang="fr-FR" dirty="0" err="1" smtClean="0"/>
              <a:t>Reform</a:t>
            </a:r>
            <a:r>
              <a:rPr lang="fr-FR" dirty="0" smtClean="0"/>
              <a:t> in </a:t>
            </a:r>
            <a:r>
              <a:rPr lang="fr-FR" dirty="0" err="1" smtClean="0"/>
              <a:t>everyone`s</a:t>
            </a:r>
            <a:r>
              <a:rPr lang="fr-FR" dirty="0" smtClean="0"/>
              <a:t> </a:t>
            </a:r>
            <a:r>
              <a:rPr lang="fr-FR" dirty="0" err="1" smtClean="0"/>
              <a:t>interests</a:t>
            </a:r>
            <a:endParaRPr lang="fr-FR" dirty="0" smtClean="0"/>
          </a:p>
          <a:p>
            <a:r>
              <a:rPr lang="fr-FR" dirty="0" err="1" smtClean="0"/>
              <a:t>Indefinite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assured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58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Limits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Ideas</a:t>
            </a:r>
            <a:r>
              <a:rPr lang="fr-FR" dirty="0" smtClean="0"/>
              <a:t>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– </a:t>
            </a:r>
            <a:r>
              <a:rPr lang="fr-FR" dirty="0" err="1" smtClean="0"/>
              <a:t>ideas</a:t>
            </a:r>
            <a:endParaRPr lang="fr-FR" dirty="0" smtClean="0"/>
          </a:p>
          <a:p>
            <a:r>
              <a:rPr lang="fr-FR" dirty="0"/>
              <a:t>A</a:t>
            </a:r>
            <a:r>
              <a:rPr lang="fr-FR" dirty="0" smtClean="0"/>
              <a:t>ncien </a:t>
            </a:r>
            <a:r>
              <a:rPr lang="fr-FR" dirty="0" err="1" smtClean="0"/>
              <a:t>regime</a:t>
            </a:r>
            <a:endParaRPr lang="fr-FR" dirty="0" smtClean="0"/>
          </a:p>
          <a:p>
            <a:r>
              <a:rPr lang="fr-FR" dirty="0" err="1" smtClean="0"/>
              <a:t>Enlightened</a:t>
            </a:r>
            <a:r>
              <a:rPr lang="fr-FR" dirty="0" smtClean="0"/>
              <a:t> </a:t>
            </a:r>
            <a:r>
              <a:rPr lang="fr-FR" dirty="0" err="1" smtClean="0"/>
              <a:t>despots</a:t>
            </a:r>
            <a:endParaRPr lang="fr-FR" dirty="0" smtClean="0"/>
          </a:p>
          <a:p>
            <a:r>
              <a:rPr lang="fr-FR" dirty="0" smtClean="0"/>
              <a:t>Church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51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Most </a:t>
            </a:r>
            <a:r>
              <a:rPr lang="fr-FR" dirty="0" err="1" smtClean="0"/>
              <a:t>importantly</a:t>
            </a:r>
            <a:r>
              <a:rPr lang="fr-FR" dirty="0" smtClean="0"/>
              <a:t>, </a:t>
            </a:r>
            <a:r>
              <a:rPr lang="fr-FR" dirty="0" err="1" smtClean="0"/>
              <a:t>left</a:t>
            </a:r>
            <a:r>
              <a:rPr lang="fr-FR" dirty="0" smtClean="0"/>
              <a:t> </a:t>
            </a:r>
            <a:r>
              <a:rPr lang="fr-FR" dirty="0" err="1" smtClean="0"/>
              <a:t>legacies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Ideas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</a:t>
            </a:r>
            <a:r>
              <a:rPr lang="fr-FR" dirty="0" err="1" smtClean="0"/>
              <a:t>liberal</a:t>
            </a:r>
            <a:r>
              <a:rPr lang="fr-FR" dirty="0" smtClean="0"/>
              <a:t> </a:t>
            </a:r>
            <a:r>
              <a:rPr lang="fr-FR" dirty="0" err="1" smtClean="0"/>
              <a:t>democracy</a:t>
            </a:r>
            <a:endParaRPr lang="fr-FR" dirty="0" smtClean="0"/>
          </a:p>
          <a:p>
            <a:r>
              <a:rPr lang="fr-FR" dirty="0" err="1" smtClean="0"/>
              <a:t>Possibility</a:t>
            </a:r>
            <a:r>
              <a:rPr lang="fr-FR" dirty="0" smtClean="0"/>
              <a:t> of </a:t>
            </a:r>
            <a:r>
              <a:rPr lang="fr-FR" dirty="0" err="1" smtClean="0"/>
              <a:t>happiness</a:t>
            </a:r>
            <a:r>
              <a:rPr lang="fr-FR" dirty="0" smtClean="0"/>
              <a:t> for all</a:t>
            </a:r>
          </a:p>
          <a:p>
            <a:r>
              <a:rPr lang="fr-FR" dirty="0" smtClean="0"/>
              <a:t>Power of </a:t>
            </a:r>
            <a:r>
              <a:rPr lang="fr-FR" dirty="0" err="1" smtClean="0"/>
              <a:t>reason</a:t>
            </a:r>
            <a:endParaRPr lang="fr-FR" dirty="0" smtClean="0"/>
          </a:p>
          <a:p>
            <a:r>
              <a:rPr lang="fr-FR" dirty="0" smtClean="0"/>
              <a:t>Anti-</a:t>
            </a:r>
            <a:r>
              <a:rPr lang="fr-FR" dirty="0" err="1" smtClean="0"/>
              <a:t>clericalism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971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– pp </a:t>
            </a:r>
            <a:r>
              <a:rPr lang="fr-FR" dirty="0" smtClean="0"/>
              <a:t>511</a:t>
            </a:r>
            <a:r>
              <a:rPr lang="fr-FR" dirty="0" smtClean="0"/>
              <a:t>-515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052" y="3012142"/>
            <a:ext cx="8602266" cy="338865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511-12</a:t>
            </a:r>
            <a:r>
              <a:rPr lang="fr-FR" dirty="0" smtClean="0">
                <a:solidFill>
                  <a:srgbClr val="FF0000"/>
                </a:solidFill>
              </a:rPr>
              <a:t>   	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Enlightenment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512</a:t>
            </a:r>
            <a:r>
              <a:rPr lang="fr-FR" dirty="0" smtClean="0">
                <a:solidFill>
                  <a:srgbClr val="FF0000"/>
                </a:solidFill>
              </a:rPr>
              <a:t>       	</a:t>
            </a:r>
            <a:r>
              <a:rPr lang="fr-FR" dirty="0" err="1" smtClean="0"/>
              <a:t>Outline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r>
              <a:rPr lang="fr-FR" dirty="0" smtClean="0"/>
              <a:t> of Newton &amp; Locke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512</a:t>
            </a:r>
            <a:r>
              <a:rPr lang="fr-FR" dirty="0" smtClean="0">
                <a:solidFill>
                  <a:srgbClr val="FF0000"/>
                </a:solidFill>
              </a:rPr>
              <a:t>      	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the philosophes?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512-13</a:t>
            </a:r>
            <a:r>
              <a:rPr lang="fr-FR" dirty="0" smtClean="0">
                <a:solidFill>
                  <a:srgbClr val="FF0000"/>
                </a:solidFill>
              </a:rPr>
              <a:t> 	</a:t>
            </a:r>
            <a:r>
              <a:rPr lang="fr-FR" dirty="0" err="1" smtClean="0"/>
              <a:t>Outline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r>
              <a:rPr lang="fr-FR" dirty="0" smtClean="0"/>
              <a:t> of Montesquieu, Voltaire &amp; Diderot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514</a:t>
            </a:r>
            <a:r>
              <a:rPr lang="fr-FR" dirty="0" smtClean="0">
                <a:solidFill>
                  <a:srgbClr val="FF0000"/>
                </a:solidFill>
              </a:rPr>
              <a:t>     	</a:t>
            </a:r>
            <a:r>
              <a:rPr lang="fr-FR" dirty="0" err="1" smtClean="0"/>
              <a:t>Descibe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Science of Man </a:t>
            </a:r>
            <a:r>
              <a:rPr lang="fr-FR" dirty="0" err="1" smtClean="0"/>
              <a:t>means</a:t>
            </a:r>
            <a:r>
              <a:rPr lang="fr-FR" dirty="0" smtClean="0"/>
              <a:t> – use an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514</a:t>
            </a:r>
            <a:r>
              <a:rPr lang="fr-FR" dirty="0" smtClean="0">
                <a:solidFill>
                  <a:srgbClr val="FF0000"/>
                </a:solidFill>
              </a:rPr>
              <a:t>    	</a:t>
            </a:r>
            <a:r>
              <a:rPr lang="fr-FR" dirty="0" err="1" smtClean="0"/>
              <a:t>Outline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r>
              <a:rPr lang="fr-FR" dirty="0" smtClean="0"/>
              <a:t> of Rousseau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514-15</a:t>
            </a:r>
            <a:r>
              <a:rPr lang="fr-FR" dirty="0" smtClean="0">
                <a:solidFill>
                  <a:srgbClr val="FF0000"/>
                </a:solidFill>
              </a:rPr>
              <a:t>   	</a:t>
            </a:r>
            <a:r>
              <a:rPr lang="fr-FR" dirty="0" smtClean="0"/>
              <a:t>How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women</a:t>
            </a:r>
            <a:r>
              <a:rPr lang="fr-FR" dirty="0" smtClean="0"/>
              <a:t> pose a </a:t>
            </a:r>
            <a:r>
              <a:rPr lang="fr-FR" dirty="0" err="1" smtClean="0"/>
              <a:t>problem</a:t>
            </a:r>
            <a:r>
              <a:rPr lang="fr-FR" dirty="0" smtClean="0"/>
              <a:t> to the </a:t>
            </a:r>
            <a:r>
              <a:rPr lang="fr-FR" dirty="0" err="1" smtClean="0"/>
              <a:t>Enlightenment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510000"/>
      </p:ext>
    </p:extLst>
  </p:cSld>
  <p:clrMapOvr>
    <a:masterClrMapping/>
  </p:clrMapOvr>
</p:sld>
</file>

<file path=ppt/theme/theme1.xml><?xml version="1.0" encoding="utf-8"?>
<a:theme xmlns:a="http://schemas.openxmlformats.org/drawingml/2006/main" name="C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26038</TotalTime>
  <Words>203</Words>
  <Application>Microsoft Macintosh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 Rounded MT Bold</vt:lpstr>
      <vt:lpstr>Calibri</vt:lpstr>
      <vt:lpstr>Ciel</vt:lpstr>
      <vt:lpstr>The Enlightenment</vt:lpstr>
      <vt:lpstr>`What authority prescribed authority?`</vt:lpstr>
      <vt:lpstr>Inspiration</vt:lpstr>
      <vt:lpstr>Effect on European minds</vt:lpstr>
      <vt:lpstr>Philosophes</vt:lpstr>
      <vt:lpstr>Impact of ideas</vt:lpstr>
      <vt:lpstr>Limits</vt:lpstr>
      <vt:lpstr>Conclusion</vt:lpstr>
      <vt:lpstr>Questions – pp 511-515</vt:lpstr>
    </vt:vector>
  </TitlesOfParts>
  <Company>Collège Champittet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Roland Lomenech</dc:creator>
  <cp:lastModifiedBy>James Cormick</cp:lastModifiedBy>
  <cp:revision>7</cp:revision>
  <cp:lastPrinted>2020-02-26T09:02:25Z</cp:lastPrinted>
  <dcterms:created xsi:type="dcterms:W3CDTF">2013-08-08T09:21:31Z</dcterms:created>
  <dcterms:modified xsi:type="dcterms:W3CDTF">2020-02-26T10:21:36Z</dcterms:modified>
</cp:coreProperties>
</file>