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E841-8A6C-4684-AE41-ED607BD7AAC0}" type="datetimeFigureOut">
              <a:rPr lang="fr-CH" smtClean="0"/>
              <a:t>11.11.2012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EFD1-4A18-4A6F-8464-3137883F3B7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8319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E841-8A6C-4684-AE41-ED607BD7AAC0}" type="datetimeFigureOut">
              <a:rPr lang="fr-CH" smtClean="0"/>
              <a:t>11.11.2012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EFD1-4A18-4A6F-8464-3137883F3B7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7217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E841-8A6C-4684-AE41-ED607BD7AAC0}" type="datetimeFigureOut">
              <a:rPr lang="fr-CH" smtClean="0"/>
              <a:t>11.11.2012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EFD1-4A18-4A6F-8464-3137883F3B7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0621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E841-8A6C-4684-AE41-ED607BD7AAC0}" type="datetimeFigureOut">
              <a:rPr lang="fr-CH" smtClean="0"/>
              <a:t>11.11.2012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EFD1-4A18-4A6F-8464-3137883F3B7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1341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E841-8A6C-4684-AE41-ED607BD7AAC0}" type="datetimeFigureOut">
              <a:rPr lang="fr-CH" smtClean="0"/>
              <a:t>11.11.2012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EFD1-4A18-4A6F-8464-3137883F3B7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3712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E841-8A6C-4684-AE41-ED607BD7AAC0}" type="datetimeFigureOut">
              <a:rPr lang="fr-CH" smtClean="0"/>
              <a:t>11.11.2012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EFD1-4A18-4A6F-8464-3137883F3B7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934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E841-8A6C-4684-AE41-ED607BD7AAC0}" type="datetimeFigureOut">
              <a:rPr lang="fr-CH" smtClean="0"/>
              <a:t>11.11.2012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EFD1-4A18-4A6F-8464-3137883F3B7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5368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E841-8A6C-4684-AE41-ED607BD7AAC0}" type="datetimeFigureOut">
              <a:rPr lang="fr-CH" smtClean="0"/>
              <a:t>11.11.2012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EFD1-4A18-4A6F-8464-3137883F3B7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2608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E841-8A6C-4684-AE41-ED607BD7AAC0}" type="datetimeFigureOut">
              <a:rPr lang="fr-CH" smtClean="0"/>
              <a:t>11.11.2012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EFD1-4A18-4A6F-8464-3137883F3B7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580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E841-8A6C-4684-AE41-ED607BD7AAC0}" type="datetimeFigureOut">
              <a:rPr lang="fr-CH" smtClean="0"/>
              <a:t>11.11.2012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EFD1-4A18-4A6F-8464-3137883F3B7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1654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E841-8A6C-4684-AE41-ED607BD7AAC0}" type="datetimeFigureOut">
              <a:rPr lang="fr-CH" smtClean="0"/>
              <a:t>11.11.2012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EFD1-4A18-4A6F-8464-3137883F3B7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015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3E841-8A6C-4684-AE41-ED607BD7AAC0}" type="datetimeFigureOut">
              <a:rPr lang="fr-CH" smtClean="0"/>
              <a:t>11.11.2012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EEFD1-4A18-4A6F-8464-3137883F3B7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3794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014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4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086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141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209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034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388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554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123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2493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752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77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6895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648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136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125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334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746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143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235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698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Questions…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 err="1" smtClean="0"/>
              <a:t>What</a:t>
            </a:r>
            <a:r>
              <a:rPr lang="fr-CH" dirty="0" smtClean="0"/>
              <a:t> </a:t>
            </a:r>
            <a:r>
              <a:rPr lang="fr-CH" dirty="0" err="1" smtClean="0"/>
              <a:t>was</a:t>
            </a:r>
            <a:r>
              <a:rPr lang="fr-CH" dirty="0" smtClean="0"/>
              <a:t> the key </a:t>
            </a:r>
            <a:r>
              <a:rPr lang="fr-CH" dirty="0" err="1" smtClean="0"/>
              <a:t>event</a:t>
            </a:r>
            <a:r>
              <a:rPr lang="fr-CH" dirty="0" smtClean="0"/>
              <a:t> in the </a:t>
            </a:r>
            <a:r>
              <a:rPr lang="fr-CH" dirty="0" err="1" smtClean="0"/>
              <a:t>rise</a:t>
            </a:r>
            <a:r>
              <a:rPr lang="fr-CH" dirty="0" smtClean="0"/>
              <a:t> of Hitler and the Nazis (</a:t>
            </a:r>
            <a:r>
              <a:rPr lang="fr-CH" dirty="0" err="1" smtClean="0"/>
              <a:t>VDs</a:t>
            </a:r>
            <a:r>
              <a:rPr lang="fr-CH" dirty="0" smtClean="0"/>
              <a:t> – </a:t>
            </a:r>
            <a:r>
              <a:rPr lang="fr-CH" dirty="0" err="1" smtClean="0"/>
              <a:t>ec</a:t>
            </a:r>
            <a:r>
              <a:rPr lang="fr-CH" dirty="0" smtClean="0"/>
              <a:t>; soc; </a:t>
            </a:r>
            <a:r>
              <a:rPr lang="fr-CH" dirty="0" err="1" smtClean="0"/>
              <a:t>pol</a:t>
            </a:r>
            <a:r>
              <a:rPr lang="fr-CH" dirty="0" smtClean="0"/>
              <a:t>)</a:t>
            </a:r>
          </a:p>
          <a:p>
            <a:r>
              <a:rPr lang="fr-CH" dirty="0" smtClean="0"/>
              <a:t>Put </a:t>
            </a:r>
            <a:r>
              <a:rPr lang="fr-CH" dirty="0" err="1" smtClean="0"/>
              <a:t>into</a:t>
            </a:r>
            <a:r>
              <a:rPr lang="fr-CH" dirty="0"/>
              <a:t> </a:t>
            </a:r>
            <a:r>
              <a:rPr lang="fr-CH" dirty="0" err="1" smtClean="0"/>
              <a:t>order</a:t>
            </a:r>
            <a:r>
              <a:rPr lang="fr-CH" dirty="0" smtClean="0"/>
              <a:t> of importance the Reichstag </a:t>
            </a:r>
            <a:r>
              <a:rPr lang="fr-CH" dirty="0" err="1" smtClean="0"/>
              <a:t>Fire</a:t>
            </a:r>
            <a:r>
              <a:rPr lang="fr-CH" dirty="0" smtClean="0"/>
              <a:t>, </a:t>
            </a:r>
            <a:r>
              <a:rPr lang="fr-CH" dirty="0" err="1" smtClean="0"/>
              <a:t>Enabling</a:t>
            </a:r>
            <a:r>
              <a:rPr lang="fr-CH" dirty="0" smtClean="0"/>
              <a:t> </a:t>
            </a:r>
            <a:r>
              <a:rPr lang="fr-CH" dirty="0" err="1" smtClean="0"/>
              <a:t>Act</a:t>
            </a:r>
            <a:r>
              <a:rPr lang="fr-CH" dirty="0" smtClean="0"/>
              <a:t>, Night of the Long </a:t>
            </a:r>
            <a:r>
              <a:rPr lang="fr-CH" dirty="0" err="1" smtClean="0"/>
              <a:t>Knives</a:t>
            </a:r>
            <a:r>
              <a:rPr lang="fr-CH" dirty="0" smtClean="0"/>
              <a:t> and the </a:t>
            </a:r>
            <a:r>
              <a:rPr lang="fr-CH" dirty="0" err="1" smtClean="0"/>
              <a:t>Army</a:t>
            </a:r>
            <a:r>
              <a:rPr lang="fr-CH" dirty="0" smtClean="0"/>
              <a:t> </a:t>
            </a:r>
            <a:r>
              <a:rPr lang="fr-CH" dirty="0" err="1"/>
              <a:t>O</a:t>
            </a:r>
            <a:r>
              <a:rPr lang="fr-CH" dirty="0" err="1" smtClean="0"/>
              <a:t>ath</a:t>
            </a:r>
            <a:endParaRPr lang="fr-CH" dirty="0" smtClean="0"/>
          </a:p>
          <a:p>
            <a:r>
              <a:rPr lang="fr-CH" dirty="0" err="1" smtClean="0"/>
              <a:t>Was</a:t>
            </a:r>
            <a:r>
              <a:rPr lang="fr-CH" dirty="0" smtClean="0"/>
              <a:t> </a:t>
            </a:r>
            <a:r>
              <a:rPr lang="fr-CH" dirty="0" err="1" smtClean="0"/>
              <a:t>Hitler`s</a:t>
            </a:r>
            <a:r>
              <a:rPr lang="fr-CH" dirty="0" smtClean="0"/>
              <a:t> </a:t>
            </a:r>
            <a:r>
              <a:rPr lang="fr-CH" dirty="0" err="1" smtClean="0"/>
              <a:t>rise</a:t>
            </a:r>
            <a:r>
              <a:rPr lang="fr-CH" dirty="0" smtClean="0"/>
              <a:t> to </a:t>
            </a:r>
            <a:r>
              <a:rPr lang="fr-CH" dirty="0" err="1" smtClean="0"/>
              <a:t>Fuhrer</a:t>
            </a:r>
            <a:r>
              <a:rPr lang="fr-CH" dirty="0" smtClean="0"/>
              <a:t> down to planning or </a:t>
            </a:r>
            <a:r>
              <a:rPr lang="fr-CH" dirty="0" err="1" smtClean="0"/>
              <a:t>just</a:t>
            </a:r>
            <a:r>
              <a:rPr lang="fr-CH" dirty="0" smtClean="0"/>
              <a:t> a </a:t>
            </a:r>
            <a:r>
              <a:rPr lang="fr-CH" dirty="0" err="1" smtClean="0"/>
              <a:t>matter</a:t>
            </a:r>
            <a:r>
              <a:rPr lang="fr-CH" dirty="0" smtClean="0"/>
              <a:t> of </a:t>
            </a:r>
            <a:r>
              <a:rPr lang="fr-CH" dirty="0" err="1" smtClean="0"/>
              <a:t>luck</a:t>
            </a:r>
            <a:r>
              <a:rPr lang="fr-CH" dirty="0" smtClean="0"/>
              <a:t>?</a:t>
            </a:r>
          </a:p>
          <a:p>
            <a:r>
              <a:rPr lang="fr-CH" dirty="0" err="1" smtClean="0"/>
              <a:t>Looking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these</a:t>
            </a:r>
            <a:r>
              <a:rPr lang="fr-CH" dirty="0" smtClean="0"/>
              <a:t> </a:t>
            </a:r>
            <a:r>
              <a:rPr lang="fr-CH" dirty="0" err="1" smtClean="0"/>
              <a:t>events</a:t>
            </a:r>
            <a:r>
              <a:rPr lang="fr-CH" dirty="0" smtClean="0"/>
              <a:t>,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you</a:t>
            </a:r>
            <a:r>
              <a:rPr lang="fr-CH" dirty="0" smtClean="0"/>
              <a:t> come to </a:t>
            </a:r>
            <a:r>
              <a:rPr lang="fr-CH" dirty="0" err="1" smtClean="0"/>
              <a:t>any</a:t>
            </a:r>
            <a:r>
              <a:rPr lang="fr-CH" dirty="0" smtClean="0"/>
              <a:t> conclusions about how Hitler </a:t>
            </a:r>
            <a:r>
              <a:rPr lang="fr-CH" dirty="0" err="1" smtClean="0"/>
              <a:t>would</a:t>
            </a:r>
            <a:r>
              <a:rPr lang="fr-CH" dirty="0" smtClean="0"/>
              <a:t> </a:t>
            </a:r>
            <a:r>
              <a:rPr lang="fr-CH" dirty="0" err="1" smtClean="0"/>
              <a:t>rule</a:t>
            </a:r>
            <a:r>
              <a:rPr lang="fr-CH" dirty="0" smtClean="0"/>
              <a:t>?</a:t>
            </a:r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4650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46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78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59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4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911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13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199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77</Words>
  <Application>Microsoft Office PowerPoint</Application>
  <PresentationFormat>On-screen Show (4:3)</PresentationFormat>
  <Paragraphs>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</dc:creator>
  <cp:lastModifiedBy>jamie</cp:lastModifiedBy>
  <cp:revision>6</cp:revision>
  <dcterms:created xsi:type="dcterms:W3CDTF">2012-11-11T18:37:08Z</dcterms:created>
  <dcterms:modified xsi:type="dcterms:W3CDTF">2012-11-11T19:49:21Z</dcterms:modified>
</cp:coreProperties>
</file>