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A9F6B0-923E-402F-B2FF-7A92E646BEC7}" type="datetimeFigureOut">
              <a:rPr lang="fr-CH" smtClean="0"/>
              <a:pPr/>
              <a:t>25.09.2014</a:t>
            </a:fld>
            <a:endParaRPr lang="fr-CH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AE0076-023B-4530-8A34-E52B16F9622F}" type="slidenum">
              <a:rPr lang="fr-CH" smtClean="0"/>
              <a:pPr/>
              <a:t>‹N°›</a:t>
            </a:fld>
            <a:endParaRPr lang="fr-CH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err="1" smtClean="0"/>
              <a:t>Platonic</a:t>
            </a:r>
            <a:r>
              <a:rPr lang="fr-CH" dirty="0" smtClean="0"/>
              <a:t> argument and the </a:t>
            </a:r>
            <a:r>
              <a:rPr lang="fr-CH" dirty="0" err="1" smtClean="0"/>
              <a:t>pursuit</a:t>
            </a:r>
            <a:r>
              <a:rPr lang="fr-CH" dirty="0" smtClean="0"/>
              <a:t> of </a:t>
            </a:r>
            <a:r>
              <a:rPr lang="fr-CH" dirty="0" err="1" smtClean="0"/>
              <a:t>knowledge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Scenario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You are a </a:t>
            </a:r>
            <a:r>
              <a:rPr lang="fr-CH" dirty="0" err="1" smtClean="0"/>
              <a:t>jurist</a:t>
            </a:r>
            <a:r>
              <a:rPr lang="fr-CH" dirty="0" smtClean="0"/>
              <a:t> an </a:t>
            </a:r>
            <a:r>
              <a:rPr lang="fr-CH" dirty="0" err="1" smtClean="0"/>
              <a:t>listening</a:t>
            </a:r>
            <a:r>
              <a:rPr lang="fr-CH" dirty="0" smtClean="0"/>
              <a:t> to how M </a:t>
            </a:r>
            <a:r>
              <a:rPr lang="fr-CH" dirty="0" err="1" smtClean="0"/>
              <a:t>Bloggs</a:t>
            </a:r>
            <a:r>
              <a:rPr lang="fr-CH" dirty="0" smtClean="0"/>
              <a:t> has been </a:t>
            </a:r>
            <a:r>
              <a:rPr lang="fr-CH" dirty="0" err="1" smtClean="0"/>
              <a:t>assaulted</a:t>
            </a:r>
            <a:r>
              <a:rPr lang="fr-CH" dirty="0" smtClean="0"/>
              <a:t> and </a:t>
            </a:r>
            <a:r>
              <a:rPr lang="fr-CH" dirty="0" err="1" smtClean="0"/>
              <a:t>robbed</a:t>
            </a:r>
            <a:endParaRPr lang="fr-CH" dirty="0" smtClean="0"/>
          </a:p>
          <a:p>
            <a:r>
              <a:rPr lang="fr-CH" dirty="0" smtClean="0"/>
              <a:t>The </a:t>
            </a:r>
            <a:r>
              <a:rPr lang="fr-CH" dirty="0" err="1" smtClean="0"/>
              <a:t>details</a:t>
            </a:r>
            <a:r>
              <a:rPr lang="fr-CH" dirty="0" smtClean="0"/>
              <a:t> are </a:t>
            </a:r>
            <a:r>
              <a:rPr lang="fr-CH" dirty="0" err="1" smtClean="0"/>
              <a:t>striking</a:t>
            </a:r>
            <a:r>
              <a:rPr lang="fr-CH" dirty="0" smtClean="0"/>
              <a:t>, the story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convincing</a:t>
            </a:r>
            <a:endParaRPr lang="fr-CH" dirty="0" smtClean="0"/>
          </a:p>
          <a:p>
            <a:r>
              <a:rPr lang="fr-CH" dirty="0" smtClean="0"/>
              <a:t>You </a:t>
            </a:r>
            <a:r>
              <a:rPr lang="fr-CH" dirty="0" err="1" smtClean="0"/>
              <a:t>believe</a:t>
            </a:r>
            <a:r>
              <a:rPr lang="fr-CH" dirty="0" smtClean="0"/>
              <a:t> a violent crime has been </a:t>
            </a:r>
            <a:r>
              <a:rPr lang="fr-CH" dirty="0" err="1" smtClean="0"/>
              <a:t>committed</a:t>
            </a:r>
            <a:r>
              <a:rPr lang="fr-CH" dirty="0" smtClean="0"/>
              <a:t> and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a </a:t>
            </a:r>
            <a:r>
              <a:rPr lang="fr-CH" dirty="0" err="1" smtClean="0"/>
              <a:t>true</a:t>
            </a:r>
            <a:r>
              <a:rPr lang="fr-CH" dirty="0" smtClean="0"/>
              <a:t> </a:t>
            </a:r>
            <a:r>
              <a:rPr lang="fr-CH" dirty="0" err="1" smtClean="0"/>
              <a:t>belief</a:t>
            </a:r>
            <a:r>
              <a:rPr lang="fr-CH" dirty="0" smtClean="0"/>
              <a:t> </a:t>
            </a:r>
            <a:r>
              <a:rPr lang="fr-CH" dirty="0" err="1" smtClean="0"/>
              <a:t>based</a:t>
            </a:r>
            <a:r>
              <a:rPr lang="fr-CH" dirty="0" smtClean="0"/>
              <a:t> on </a:t>
            </a:r>
            <a:r>
              <a:rPr lang="fr-CH" dirty="0" err="1" smtClean="0"/>
              <a:t>evidence</a:t>
            </a:r>
            <a:r>
              <a:rPr lang="fr-CH" dirty="0" smtClean="0"/>
              <a:t> </a:t>
            </a:r>
            <a:r>
              <a:rPr lang="fr-CH" dirty="0" err="1" smtClean="0"/>
              <a:t>heard</a:t>
            </a:r>
            <a:endParaRPr lang="fr-CH" dirty="0" smtClean="0"/>
          </a:p>
          <a:p>
            <a:r>
              <a:rPr lang="fr-CH" dirty="0" smtClean="0"/>
              <a:t>BUT do </a:t>
            </a:r>
            <a:r>
              <a:rPr lang="fr-CH" dirty="0" err="1" smtClean="0"/>
              <a:t>you</a:t>
            </a:r>
            <a:r>
              <a:rPr lang="fr-CH" dirty="0" smtClean="0"/>
              <a:t> know </a:t>
            </a:r>
            <a:r>
              <a:rPr lang="fr-CH" dirty="0" err="1" smtClean="0"/>
              <a:t>it</a:t>
            </a:r>
            <a:r>
              <a:rPr lang="fr-CH" dirty="0" smtClean="0"/>
              <a:t>?  Is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telling</a:t>
            </a:r>
            <a:r>
              <a:rPr lang="fr-CH" dirty="0" smtClean="0"/>
              <a:t> the </a:t>
            </a:r>
            <a:r>
              <a:rPr lang="fr-CH" dirty="0" err="1" smtClean="0"/>
              <a:t>truth</a:t>
            </a:r>
            <a:r>
              <a:rPr lang="fr-CH" dirty="0" smtClean="0"/>
              <a:t>?  Has </a:t>
            </a:r>
            <a:r>
              <a:rPr lang="fr-CH" dirty="0" err="1" smtClean="0"/>
              <a:t>he</a:t>
            </a:r>
            <a:r>
              <a:rPr lang="fr-CH" dirty="0" smtClean="0"/>
              <a:t> been </a:t>
            </a:r>
            <a:r>
              <a:rPr lang="fr-CH" dirty="0" err="1" smtClean="0"/>
              <a:t>set-up</a:t>
            </a:r>
            <a:r>
              <a:rPr lang="fr-CH" dirty="0"/>
              <a:t> </a:t>
            </a:r>
            <a:r>
              <a:rPr lang="fr-CH" dirty="0" smtClean="0"/>
              <a:t>or </a:t>
            </a:r>
            <a:r>
              <a:rPr lang="fr-CH" dirty="0" err="1" smtClean="0"/>
              <a:t>fooled</a:t>
            </a:r>
            <a:r>
              <a:rPr lang="fr-CH" dirty="0" smtClean="0"/>
              <a:t>? Has </a:t>
            </a:r>
            <a:r>
              <a:rPr lang="fr-CH" dirty="0" err="1" smtClean="0"/>
              <a:t>his</a:t>
            </a:r>
            <a:r>
              <a:rPr lang="fr-CH" dirty="0" smtClean="0"/>
              <a:t> `</a:t>
            </a:r>
            <a:r>
              <a:rPr lang="fr-CH" dirty="0" err="1" smtClean="0"/>
              <a:t>attacker</a:t>
            </a:r>
            <a:r>
              <a:rPr lang="fr-CH" dirty="0" smtClean="0"/>
              <a:t>` been </a:t>
            </a:r>
            <a:r>
              <a:rPr lang="fr-CH" dirty="0" err="1" smtClean="0"/>
              <a:t>set-up</a:t>
            </a:r>
            <a:r>
              <a:rPr lang="fr-CH" dirty="0" smtClean="0"/>
              <a:t>?</a:t>
            </a:r>
          </a:p>
          <a:p>
            <a:r>
              <a:rPr lang="fr-CH" dirty="0" smtClean="0"/>
              <a:t>So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you</a:t>
            </a:r>
            <a:r>
              <a:rPr lang="fr-CH" dirty="0" smtClean="0"/>
              <a:t> don`t know, </a:t>
            </a:r>
            <a:r>
              <a:rPr lang="fr-CH" dirty="0" err="1" smtClean="0"/>
              <a:t>although</a:t>
            </a:r>
            <a:r>
              <a:rPr lang="fr-CH" dirty="0" smtClean="0"/>
              <a:t> </a:t>
            </a:r>
            <a:r>
              <a:rPr lang="fr-CH" dirty="0" err="1" smtClean="0"/>
              <a:t>you</a:t>
            </a:r>
            <a:r>
              <a:rPr lang="fr-CH" dirty="0" smtClean="0"/>
              <a:t> do have a </a:t>
            </a:r>
            <a:r>
              <a:rPr lang="fr-CH" dirty="0" err="1" smtClean="0"/>
              <a:t>belief</a:t>
            </a:r>
            <a:r>
              <a:rPr lang="fr-CH" dirty="0" smtClean="0"/>
              <a:t> </a:t>
            </a:r>
            <a:r>
              <a:rPr lang="fr-CH" dirty="0" err="1" smtClean="0"/>
              <a:t>which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true</a:t>
            </a:r>
            <a:r>
              <a:rPr lang="fr-CH" dirty="0" smtClean="0"/>
              <a:t>….</a:t>
            </a:r>
            <a:r>
              <a:rPr lang="fr-CH" dirty="0" err="1" smtClean="0"/>
              <a:t>so</a:t>
            </a:r>
            <a:r>
              <a:rPr lang="fr-CH" dirty="0" smtClean="0"/>
              <a:t> far</a:t>
            </a:r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H" dirty="0" err="1" smtClean="0"/>
              <a:t>Theaetetus</a:t>
            </a:r>
            <a:r>
              <a:rPr lang="fr-CH" dirty="0" smtClean="0"/>
              <a:t> and </a:t>
            </a:r>
            <a:r>
              <a:rPr lang="fr-CH" dirty="0" err="1" smtClean="0"/>
              <a:t>definition</a:t>
            </a:r>
            <a:r>
              <a:rPr lang="fr-CH" dirty="0" smtClean="0"/>
              <a:t> of </a:t>
            </a:r>
            <a:r>
              <a:rPr lang="fr-CH" dirty="0" err="1" smtClean="0"/>
              <a:t>knowledge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88840"/>
            <a:ext cx="8363272" cy="4525963"/>
          </a:xfrm>
        </p:spPr>
        <p:txBody>
          <a:bodyPr/>
          <a:lstStyle/>
          <a:p>
            <a:r>
              <a:rPr lang="fr-CH" dirty="0" err="1" smtClean="0"/>
              <a:t>Work</a:t>
            </a:r>
            <a:r>
              <a:rPr lang="fr-CH" dirty="0" smtClean="0"/>
              <a:t> of </a:t>
            </a:r>
            <a:r>
              <a:rPr lang="fr-CH" dirty="0" err="1" smtClean="0"/>
              <a:t>Plato</a:t>
            </a:r>
            <a:r>
              <a:rPr lang="fr-CH" dirty="0" smtClean="0"/>
              <a:t> in </a:t>
            </a:r>
            <a:r>
              <a:rPr lang="fr-CH" dirty="0" err="1" smtClean="0"/>
              <a:t>which</a:t>
            </a:r>
            <a:r>
              <a:rPr lang="fr-CH" dirty="0" smtClean="0"/>
              <a:t> </a:t>
            </a:r>
            <a:r>
              <a:rPr lang="fr-CH" dirty="0" err="1" smtClean="0"/>
              <a:t>Socrates</a:t>
            </a:r>
            <a:r>
              <a:rPr lang="fr-CH" dirty="0" smtClean="0"/>
              <a:t> </a:t>
            </a:r>
            <a:r>
              <a:rPr lang="fr-CH" dirty="0" err="1" smtClean="0"/>
              <a:t>quizzes</a:t>
            </a:r>
            <a:r>
              <a:rPr lang="fr-CH" dirty="0" smtClean="0"/>
              <a:t> </a:t>
            </a:r>
            <a:r>
              <a:rPr lang="fr-CH" dirty="0" err="1" smtClean="0"/>
              <a:t>young</a:t>
            </a:r>
            <a:r>
              <a:rPr lang="fr-CH" dirty="0" smtClean="0"/>
              <a:t> </a:t>
            </a:r>
            <a:r>
              <a:rPr lang="fr-CH" dirty="0" err="1" smtClean="0"/>
              <a:t>Theaetetus</a:t>
            </a:r>
            <a:r>
              <a:rPr lang="fr-CH" dirty="0" smtClean="0"/>
              <a:t> </a:t>
            </a:r>
            <a:r>
              <a:rPr lang="fr-CH" dirty="0" err="1" smtClean="0"/>
              <a:t>constantly</a:t>
            </a:r>
            <a:r>
              <a:rPr lang="fr-CH" dirty="0" smtClean="0"/>
              <a:t> </a:t>
            </a:r>
            <a:r>
              <a:rPr lang="fr-CH" dirty="0" err="1" smtClean="0"/>
              <a:t>arguing</a:t>
            </a:r>
            <a:r>
              <a:rPr lang="fr-CH" dirty="0" smtClean="0"/>
              <a:t> vs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definitions</a:t>
            </a:r>
            <a:endParaRPr lang="fr-CH" dirty="0" smtClean="0"/>
          </a:p>
          <a:p>
            <a:r>
              <a:rPr lang="fr-CH" dirty="0" err="1" smtClean="0"/>
              <a:t>Knowledge</a:t>
            </a:r>
            <a:r>
              <a:rPr lang="fr-CH" dirty="0" smtClean="0"/>
              <a:t> as </a:t>
            </a:r>
            <a:r>
              <a:rPr lang="fr-CH" dirty="0" err="1" smtClean="0"/>
              <a:t>true</a:t>
            </a:r>
            <a:r>
              <a:rPr lang="fr-CH" dirty="0" smtClean="0"/>
              <a:t> </a:t>
            </a:r>
            <a:r>
              <a:rPr lang="fr-CH" dirty="0" err="1" smtClean="0"/>
              <a:t>belief</a:t>
            </a:r>
            <a:r>
              <a:rPr lang="fr-CH" dirty="0" smtClean="0"/>
              <a:t> BUT persuasion?</a:t>
            </a:r>
          </a:p>
          <a:p>
            <a:r>
              <a:rPr lang="fr-CH" dirty="0" err="1" smtClean="0"/>
              <a:t>Casts</a:t>
            </a:r>
            <a:r>
              <a:rPr lang="fr-CH" dirty="0" smtClean="0"/>
              <a:t> </a:t>
            </a:r>
            <a:r>
              <a:rPr lang="fr-CH" dirty="0" err="1" smtClean="0"/>
              <a:t>doubt</a:t>
            </a:r>
            <a:r>
              <a:rPr lang="fr-CH" dirty="0" smtClean="0"/>
              <a:t> on how </a:t>
            </a:r>
            <a:r>
              <a:rPr lang="fr-CH" dirty="0" err="1" smtClean="0"/>
              <a:t>true</a:t>
            </a:r>
            <a:r>
              <a:rPr lang="fr-CH" dirty="0" smtClean="0"/>
              <a:t> </a:t>
            </a:r>
            <a:r>
              <a:rPr lang="fr-CH" dirty="0" err="1" smtClean="0"/>
              <a:t>belief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acquired</a:t>
            </a:r>
            <a:r>
              <a:rPr lang="fr-CH" dirty="0" smtClean="0"/>
              <a:t> – </a:t>
            </a:r>
            <a:r>
              <a:rPr lang="fr-CH" dirty="0" err="1" smtClean="0"/>
              <a:t>too</a:t>
            </a:r>
            <a:r>
              <a:rPr lang="fr-CH" dirty="0" smtClean="0"/>
              <a:t> </a:t>
            </a:r>
            <a:r>
              <a:rPr lang="fr-CH" dirty="0" err="1" smtClean="0"/>
              <a:t>litle</a:t>
            </a:r>
            <a:r>
              <a:rPr lang="fr-CH" dirty="0" smtClean="0"/>
              <a:t> time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both</a:t>
            </a:r>
            <a:r>
              <a:rPr lang="fr-CH" dirty="0" smtClean="0"/>
              <a:t> false or </a:t>
            </a:r>
            <a:r>
              <a:rPr lang="fr-CH" dirty="0" err="1" smtClean="0"/>
              <a:t>true</a:t>
            </a:r>
            <a:r>
              <a:rPr lang="fr-CH" dirty="0" smtClean="0"/>
              <a:t>?; second-hand information?</a:t>
            </a:r>
          </a:p>
          <a:p>
            <a:r>
              <a:rPr lang="fr-CH" dirty="0" smtClean="0"/>
              <a:t>Solutions….Time </a:t>
            </a:r>
            <a:r>
              <a:rPr lang="fr-CH" dirty="0" err="1" smtClean="0"/>
              <a:t>taken</a:t>
            </a:r>
            <a:r>
              <a:rPr lang="fr-CH" dirty="0" smtClean="0"/>
              <a:t> important; </a:t>
            </a:r>
            <a:r>
              <a:rPr lang="fr-CH" dirty="0" err="1" smtClean="0"/>
              <a:t>knowledge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dirty="0" err="1" smtClean="0"/>
              <a:t>ever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first hand? Contradiction….</a:t>
            </a:r>
          </a:p>
          <a:p>
            <a:endParaRPr lang="fr-CH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Reader`s </a:t>
            </a:r>
            <a:r>
              <a:rPr lang="fr-CH" dirty="0" err="1" smtClean="0"/>
              <a:t>role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Has </a:t>
            </a:r>
            <a:r>
              <a:rPr lang="fr-CH" dirty="0" err="1" smtClean="0"/>
              <a:t>Plato</a:t>
            </a:r>
            <a:r>
              <a:rPr lang="fr-CH" dirty="0" smtClean="0"/>
              <a:t> </a:t>
            </a:r>
            <a:r>
              <a:rPr lang="fr-CH" dirty="0" err="1" smtClean="0"/>
              <a:t>added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contradiction to </a:t>
            </a:r>
            <a:r>
              <a:rPr lang="fr-CH" dirty="0" err="1" smtClean="0"/>
              <a:t>get</a:t>
            </a:r>
            <a:r>
              <a:rPr lang="fr-CH" dirty="0" smtClean="0"/>
              <a:t> us to </a:t>
            </a:r>
            <a:r>
              <a:rPr lang="fr-CH" dirty="0" err="1" smtClean="0"/>
              <a:t>think</a:t>
            </a:r>
            <a:r>
              <a:rPr lang="fr-CH" dirty="0" smtClean="0"/>
              <a:t>, or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himself</a:t>
            </a:r>
            <a:r>
              <a:rPr lang="fr-CH" dirty="0" smtClean="0"/>
              <a:t> </a:t>
            </a:r>
            <a:r>
              <a:rPr lang="fr-CH" dirty="0" err="1" smtClean="0"/>
              <a:t>confused</a:t>
            </a:r>
            <a:r>
              <a:rPr lang="fr-CH" dirty="0" smtClean="0"/>
              <a:t>?</a:t>
            </a:r>
          </a:p>
          <a:p>
            <a:r>
              <a:rPr lang="fr-CH" dirty="0" err="1" smtClean="0"/>
              <a:t>Socrates</a:t>
            </a:r>
            <a:r>
              <a:rPr lang="fr-CH" dirty="0" smtClean="0"/>
              <a:t> </a:t>
            </a:r>
            <a:r>
              <a:rPr lang="fr-CH" dirty="0" err="1" smtClean="0"/>
              <a:t>remember</a:t>
            </a:r>
            <a:r>
              <a:rPr lang="fr-CH" dirty="0" smtClean="0"/>
              <a:t> </a:t>
            </a:r>
            <a:r>
              <a:rPr lang="fr-CH" dirty="0" err="1" smtClean="0"/>
              <a:t>constantly</a:t>
            </a:r>
            <a:r>
              <a:rPr lang="fr-CH" dirty="0" smtClean="0"/>
              <a:t> </a:t>
            </a:r>
            <a:r>
              <a:rPr lang="fr-CH" dirty="0" err="1" smtClean="0"/>
              <a:t>arguing</a:t>
            </a:r>
            <a:r>
              <a:rPr lang="fr-CH" dirty="0" smtClean="0"/>
              <a:t> vs </a:t>
            </a:r>
            <a:r>
              <a:rPr lang="fr-CH" dirty="0" err="1" smtClean="0"/>
              <a:t>others</a:t>
            </a:r>
            <a:r>
              <a:rPr lang="fr-CH" dirty="0" smtClean="0"/>
              <a:t> – positions </a:t>
            </a:r>
            <a:r>
              <a:rPr lang="fr-CH" dirty="0" err="1" smtClean="0"/>
              <a:t>aren</a:t>
            </a:r>
            <a:r>
              <a:rPr lang="fr-CH" dirty="0" smtClean="0"/>
              <a:t>`t </a:t>
            </a:r>
            <a:r>
              <a:rPr lang="fr-CH" dirty="0" err="1" smtClean="0"/>
              <a:t>his</a:t>
            </a:r>
            <a:r>
              <a:rPr lang="fr-CH" dirty="0" smtClean="0"/>
              <a:t>…</a:t>
            </a:r>
            <a:r>
              <a:rPr lang="fr-CH" dirty="0" err="1" smtClean="0"/>
              <a:t>deliberate</a:t>
            </a:r>
            <a:r>
              <a:rPr lang="fr-CH" dirty="0" smtClean="0"/>
              <a:t> use by </a:t>
            </a:r>
            <a:r>
              <a:rPr lang="fr-CH" dirty="0" err="1" smtClean="0"/>
              <a:t>Plato</a:t>
            </a:r>
            <a:r>
              <a:rPr lang="fr-CH" dirty="0" smtClean="0"/>
              <a:t> </a:t>
            </a:r>
            <a:r>
              <a:rPr lang="fr-CH" dirty="0" err="1" smtClean="0"/>
              <a:t>then</a:t>
            </a:r>
            <a:r>
              <a:rPr lang="fr-CH" dirty="0" smtClean="0"/>
              <a:t> – </a:t>
            </a:r>
            <a:r>
              <a:rPr lang="fr-CH" dirty="0" err="1" smtClean="0"/>
              <a:t>gets</a:t>
            </a:r>
            <a:r>
              <a:rPr lang="fr-CH" dirty="0" smtClean="0"/>
              <a:t> us to </a:t>
            </a:r>
            <a:r>
              <a:rPr lang="fr-CH" dirty="0" err="1" smtClean="0"/>
              <a:t>think</a:t>
            </a:r>
            <a:r>
              <a:rPr lang="fr-CH" dirty="0" smtClean="0"/>
              <a:t> about how </a:t>
            </a:r>
            <a:r>
              <a:rPr lang="fr-CH" dirty="0" err="1" smtClean="0"/>
              <a:t>difficult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to </a:t>
            </a:r>
            <a:r>
              <a:rPr lang="fr-CH" dirty="0" err="1" smtClean="0"/>
              <a:t>define</a:t>
            </a:r>
            <a:r>
              <a:rPr lang="fr-CH" dirty="0" smtClean="0"/>
              <a:t> </a:t>
            </a:r>
            <a:r>
              <a:rPr lang="fr-CH" dirty="0" err="1" smtClean="0"/>
              <a:t>knowledge</a:t>
            </a:r>
            <a:endParaRPr lang="fr-CH" dirty="0" smtClean="0"/>
          </a:p>
          <a:p>
            <a:r>
              <a:rPr lang="fr-CH" dirty="0" smtClean="0"/>
              <a:t>The </a:t>
            </a:r>
            <a:r>
              <a:rPr lang="fr-CH" dirty="0" err="1" smtClean="0"/>
              <a:t>difficulties</a:t>
            </a:r>
            <a:r>
              <a:rPr lang="fr-CH" dirty="0" smtClean="0"/>
              <a:t> </a:t>
            </a:r>
            <a:r>
              <a:rPr lang="fr-CH" dirty="0" err="1" smtClean="0"/>
              <a:t>encountered</a:t>
            </a:r>
            <a:r>
              <a:rPr lang="fr-CH" dirty="0" smtClean="0"/>
              <a:t> in </a:t>
            </a:r>
            <a:r>
              <a:rPr lang="fr-CH" dirty="0" err="1" smtClean="0"/>
              <a:t>rejected</a:t>
            </a:r>
            <a:r>
              <a:rPr lang="fr-CH" dirty="0" smtClean="0"/>
              <a:t> the </a:t>
            </a:r>
            <a:r>
              <a:rPr lang="fr-CH" dirty="0" err="1" smtClean="0"/>
              <a:t>simplicity</a:t>
            </a:r>
            <a:r>
              <a:rPr lang="fr-CH" dirty="0" smtClean="0"/>
              <a:t> of </a:t>
            </a:r>
            <a:r>
              <a:rPr lang="fr-CH" dirty="0" err="1" smtClean="0"/>
              <a:t>Ts</a:t>
            </a:r>
            <a:r>
              <a:rPr lang="fr-CH" dirty="0" smtClean="0"/>
              <a:t> suggestion </a:t>
            </a:r>
            <a:r>
              <a:rPr lang="fr-CH" dirty="0" err="1" smtClean="0"/>
              <a:t>doesn</a:t>
            </a:r>
            <a:r>
              <a:rPr lang="fr-CH" dirty="0" smtClean="0"/>
              <a:t>`t </a:t>
            </a:r>
            <a:r>
              <a:rPr lang="fr-CH" dirty="0" err="1" smtClean="0"/>
              <a:t>mean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suggestion </a:t>
            </a:r>
            <a:r>
              <a:rPr lang="fr-CH" dirty="0" err="1" smtClean="0"/>
              <a:t>shouldn</a:t>
            </a:r>
            <a:r>
              <a:rPr lang="fr-CH" dirty="0" smtClean="0"/>
              <a:t>`t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discounted</a:t>
            </a:r>
            <a:endParaRPr lang="fr-CH" dirty="0" smtClean="0"/>
          </a:p>
          <a:p>
            <a:r>
              <a:rPr lang="fr-CH" dirty="0" smtClean="0"/>
              <a:t>It serves to </a:t>
            </a:r>
            <a:r>
              <a:rPr lang="fr-CH" dirty="0" err="1" smtClean="0"/>
              <a:t>illustrate</a:t>
            </a:r>
            <a:r>
              <a:rPr lang="fr-CH" dirty="0" smtClean="0"/>
              <a:t> how </a:t>
            </a:r>
            <a:r>
              <a:rPr lang="fr-CH" dirty="0" err="1" smtClean="0"/>
              <a:t>difficult</a:t>
            </a:r>
            <a:r>
              <a:rPr lang="fr-CH" dirty="0" smtClean="0"/>
              <a:t> </a:t>
            </a:r>
            <a:r>
              <a:rPr lang="fr-CH" dirty="0" err="1" smtClean="0"/>
              <a:t>such</a:t>
            </a:r>
            <a:r>
              <a:rPr lang="fr-CH" dirty="0" smtClean="0"/>
              <a:t> a </a:t>
            </a:r>
            <a:r>
              <a:rPr lang="fr-CH" dirty="0" err="1" smtClean="0"/>
              <a:t>task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endParaRPr lang="fr-CH" dirty="0" smtClean="0"/>
          </a:p>
          <a:p>
            <a:endParaRPr lang="fr-CH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Platonic</a:t>
            </a:r>
            <a:r>
              <a:rPr lang="fr-CH" dirty="0" smtClean="0"/>
              <a:t> argument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/>
              <a:t>Plato</a:t>
            </a:r>
            <a:r>
              <a:rPr lang="fr-CH" dirty="0" smtClean="0"/>
              <a:t> </a:t>
            </a:r>
            <a:r>
              <a:rPr lang="fr-CH" dirty="0" err="1" smtClean="0"/>
              <a:t>writes</a:t>
            </a:r>
            <a:r>
              <a:rPr lang="fr-CH" dirty="0" smtClean="0"/>
              <a:t> in a </a:t>
            </a:r>
            <a:r>
              <a:rPr lang="fr-CH" dirty="0" err="1" smtClean="0"/>
              <a:t>way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gets</a:t>
            </a:r>
            <a:r>
              <a:rPr lang="fr-CH" dirty="0" smtClean="0"/>
              <a:t> the </a:t>
            </a:r>
            <a:r>
              <a:rPr lang="fr-CH" dirty="0" err="1" smtClean="0"/>
              <a:t>reader</a:t>
            </a:r>
            <a:r>
              <a:rPr lang="fr-CH" dirty="0" smtClean="0"/>
              <a:t> to argue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him</a:t>
            </a:r>
            <a:endParaRPr lang="fr-CH" dirty="0" smtClean="0"/>
          </a:p>
          <a:p>
            <a:r>
              <a:rPr lang="fr-CH" dirty="0" smtClean="0"/>
              <a:t>One </a:t>
            </a:r>
            <a:r>
              <a:rPr lang="fr-CH" dirty="0" err="1" smtClean="0"/>
              <a:t>side</a:t>
            </a:r>
            <a:r>
              <a:rPr lang="fr-CH" dirty="0" smtClean="0"/>
              <a:t> versus the </a:t>
            </a:r>
            <a:r>
              <a:rPr lang="fr-CH" dirty="0" err="1" smtClean="0"/>
              <a:t>other</a:t>
            </a:r>
            <a:r>
              <a:rPr lang="fr-CH" dirty="0" smtClean="0"/>
              <a:t> in </a:t>
            </a:r>
            <a:r>
              <a:rPr lang="fr-CH" dirty="0" err="1" smtClean="0"/>
              <a:t>his</a:t>
            </a:r>
            <a:r>
              <a:rPr lang="fr-CH" dirty="0" smtClean="0"/>
              <a:t> dialogues </a:t>
            </a:r>
          </a:p>
          <a:p>
            <a:r>
              <a:rPr lang="fr-CH" dirty="0" smtClean="0"/>
              <a:t>Assertions are made</a:t>
            </a:r>
          </a:p>
          <a:p>
            <a:r>
              <a:rPr lang="fr-CH" dirty="0" smtClean="0"/>
              <a:t>The </a:t>
            </a:r>
            <a:r>
              <a:rPr lang="fr-CH" dirty="0" err="1" smtClean="0"/>
              <a:t>reader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engaged</a:t>
            </a:r>
            <a:r>
              <a:rPr lang="fr-CH" dirty="0" smtClean="0"/>
              <a:t> </a:t>
            </a:r>
            <a:r>
              <a:rPr lang="fr-CH" dirty="0" err="1" smtClean="0"/>
              <a:t>either</a:t>
            </a:r>
            <a:r>
              <a:rPr lang="fr-CH" dirty="0" smtClean="0"/>
              <a:t> </a:t>
            </a:r>
            <a:r>
              <a:rPr lang="fr-CH" dirty="0" err="1" smtClean="0"/>
              <a:t>agreeing</a:t>
            </a:r>
            <a:r>
              <a:rPr lang="fr-CH" dirty="0" smtClean="0"/>
              <a:t> or </a:t>
            </a:r>
            <a:r>
              <a:rPr lang="fr-CH" dirty="0" err="1" smtClean="0"/>
              <a:t>disagreeing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the </a:t>
            </a:r>
            <a:r>
              <a:rPr lang="fr-CH" dirty="0" err="1" smtClean="0"/>
              <a:t>text</a:t>
            </a:r>
            <a:endParaRPr lang="fr-CH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271</Words>
  <Application>Microsoft Office PowerPoint</Application>
  <PresentationFormat>Affichage à l'écran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Platonic argument and the pursuit of knowledge</vt:lpstr>
      <vt:lpstr>Scenario</vt:lpstr>
      <vt:lpstr>Theaetetus and definition of knowledge</vt:lpstr>
      <vt:lpstr>Reader`s role</vt:lpstr>
      <vt:lpstr>Platonic argument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Platonic argument and the pursuit of knowledge</dc:title>
  <dc:creator>james.cormick</dc:creator>
  <cp:lastModifiedBy>james.cormick</cp:lastModifiedBy>
  <cp:revision>6</cp:revision>
  <dcterms:created xsi:type="dcterms:W3CDTF">2012-09-27T09:51:48Z</dcterms:created>
  <dcterms:modified xsi:type="dcterms:W3CDTF">2014-09-25T14:12:02Z</dcterms:modified>
</cp:coreProperties>
</file>